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5" r:id="rId3"/>
    <p:sldMasterId id="2147483735" r:id="rId4"/>
    <p:sldMasterId id="2147483775" r:id="rId5"/>
    <p:sldMasterId id="2147483815" r:id="rId6"/>
    <p:sldMasterId id="2147483855" r:id="rId7"/>
    <p:sldMasterId id="2147483893" r:id="rId8"/>
  </p:sldMasterIdLst>
  <p:notesMasterIdLst>
    <p:notesMasterId r:id="rId11"/>
  </p:notesMasterIdLst>
  <p:sldIdLst>
    <p:sldId id="1960" r:id="rId9"/>
    <p:sldId id="2161" r:id="rId10"/>
    <p:sldId id="2173" r:id="rId12"/>
    <p:sldId id="2040" r:id="rId13"/>
    <p:sldId id="2162" r:id="rId14"/>
    <p:sldId id="2163" r:id="rId15"/>
    <p:sldId id="2164" r:id="rId16"/>
    <p:sldId id="2165" r:id="rId17"/>
    <p:sldId id="2166" r:id="rId18"/>
    <p:sldId id="2167" r:id="rId19"/>
    <p:sldId id="2168" r:id="rId20"/>
    <p:sldId id="2169" r:id="rId21"/>
    <p:sldId id="2170" r:id="rId22"/>
    <p:sldId id="2172" r:id="rId23"/>
    <p:sldId id="2041" r:id="rId24"/>
    <p:sldId id="2174" r:id="rId25"/>
  </p:sldIdLst>
  <p:sldSz cx="24377650" cy="13716000"/>
  <p:notesSz cx="6858000" cy="9144000"/>
  <p:defaultTextStyle>
    <a:defPPr>
      <a:defRPr lang="en-US"/>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165" algn="l" defTabSz="1828165" rtl="0" eaLnBrk="1" latinLnBrk="0" hangingPunct="1">
      <a:defRPr sz="3600" kern="1200">
        <a:solidFill>
          <a:schemeClr val="tx1"/>
        </a:solidFill>
        <a:latin typeface="+mn-lt"/>
        <a:ea typeface="+mn-ea"/>
        <a:cs typeface="+mn-cs"/>
      </a:defRPr>
    </a:lvl3pPr>
    <a:lvl4pPr marL="2742565" algn="l" defTabSz="1828165" rtl="0" eaLnBrk="1" latinLnBrk="0" hangingPunct="1">
      <a:defRPr sz="3600" kern="1200">
        <a:solidFill>
          <a:schemeClr val="tx1"/>
        </a:solidFill>
        <a:latin typeface="+mn-lt"/>
        <a:ea typeface="+mn-ea"/>
        <a:cs typeface="+mn-cs"/>
      </a:defRPr>
    </a:lvl4pPr>
    <a:lvl5pPr marL="3656965" algn="l" defTabSz="1828165" rtl="0" eaLnBrk="1" latinLnBrk="0" hangingPunct="1">
      <a:defRPr sz="3600" kern="1200">
        <a:solidFill>
          <a:schemeClr val="tx1"/>
        </a:solidFill>
        <a:latin typeface="+mn-lt"/>
        <a:ea typeface="+mn-ea"/>
        <a:cs typeface="+mn-cs"/>
      </a:defRPr>
    </a:lvl5pPr>
    <a:lvl6pPr marL="4571365" algn="l" defTabSz="1828165" rtl="0" eaLnBrk="1" latinLnBrk="0" hangingPunct="1">
      <a:defRPr sz="3600" kern="1200">
        <a:solidFill>
          <a:schemeClr val="tx1"/>
        </a:solidFill>
        <a:latin typeface="+mn-lt"/>
        <a:ea typeface="+mn-ea"/>
        <a:cs typeface="+mn-cs"/>
      </a:defRPr>
    </a:lvl6pPr>
    <a:lvl7pPr marL="5485130" algn="l" defTabSz="1828165" rtl="0" eaLnBrk="1" latinLnBrk="0" hangingPunct="1">
      <a:defRPr sz="3600" kern="1200">
        <a:solidFill>
          <a:schemeClr val="tx1"/>
        </a:solidFill>
        <a:latin typeface="+mn-lt"/>
        <a:ea typeface="+mn-ea"/>
        <a:cs typeface="+mn-cs"/>
      </a:defRPr>
    </a:lvl7pPr>
    <a:lvl8pPr marL="6399530" algn="l" defTabSz="1828165" rtl="0" eaLnBrk="1" latinLnBrk="0" hangingPunct="1">
      <a:defRPr sz="3600" kern="1200">
        <a:solidFill>
          <a:schemeClr val="tx1"/>
        </a:solidFill>
        <a:latin typeface="+mn-lt"/>
        <a:ea typeface="+mn-ea"/>
        <a:cs typeface="+mn-cs"/>
      </a:defRPr>
    </a:lvl8pPr>
    <a:lvl9pPr marL="7313930" algn="l" defTabSz="1828165"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254" userDrawn="1">
          <p15:clr>
            <a:srgbClr val="A4A3A4"/>
          </p15:clr>
        </p15:guide>
        <p15:guide id="8" orient="horz" pos="480" userDrawn="1">
          <p15:clr>
            <a:srgbClr val="A4A3A4"/>
          </p15:clr>
        </p15:guide>
        <p15:guide id="14" pos="1102" userDrawn="1">
          <p15:clr>
            <a:srgbClr val="A4A3A4"/>
          </p15:clr>
        </p15:guide>
        <p15:guide id="16" pos="7678" userDrawn="1">
          <p15:clr>
            <a:srgbClr val="A4A3A4"/>
          </p15:clr>
        </p15:guide>
        <p15:guide id="17" orient="horz"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CCCC"/>
    <a:srgbClr val="FF9999"/>
    <a:srgbClr val="8B5DF4"/>
    <a:srgbClr val="373F66"/>
    <a:srgbClr val="7F4586"/>
    <a:srgbClr val="B84096"/>
    <a:srgbClr val="E22B98"/>
    <a:srgbClr val="878FE7"/>
    <a:srgbClr val="859FE3"/>
    <a:srgbClr val="84A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6202" autoAdjust="0"/>
  </p:normalViewPr>
  <p:slideViewPr>
    <p:cSldViewPr snapToGrid="0" snapToObjects="1" showGuides="1">
      <p:cViewPr varScale="1">
        <p:scale>
          <a:sx n="32" d="100"/>
          <a:sy n="32" d="100"/>
        </p:scale>
        <p:origin x="-632" y="-92"/>
      </p:cViewPr>
      <p:guideLst>
        <p:guide orient="horz" pos="8112"/>
        <p:guide pos="14254"/>
        <p:guide orient="horz" pos="480"/>
        <p:guide pos="1102"/>
        <p:guide pos="7678"/>
        <p:guide orient="horz" pos="43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notesMaster" Target="notesMasters/notesMaster1.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charset="0"/>
              </a:defRPr>
            </a:lvl1pPr>
          </a:lstStyle>
          <a:p>
            <a:fld id="{EFC10EE1-B198-C942-8235-326C972CBB30}" type="datetimeFigureOut">
              <a:rPr lang="en-US" smtClean="0"/>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charset="0"/>
              </a:defRPr>
            </a:lvl1pPr>
          </a:lstStyle>
          <a:p>
            <a:fld id="{006BE02D-20C0-F840-AFAC-BEA99C74FDC2}"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2400" b="0" i="0" kern="1200">
        <a:solidFill>
          <a:schemeClr val="tx1"/>
        </a:solidFill>
        <a:latin typeface="Lato Light" charset="0"/>
        <a:ea typeface="+mn-ea"/>
        <a:cs typeface="+mn-cs"/>
      </a:defRPr>
    </a:lvl1pPr>
    <a:lvl2pPr marL="914400" algn="l" defTabSz="914400" rtl="0" eaLnBrk="1" latinLnBrk="0" hangingPunct="1">
      <a:defRPr sz="2400" b="0" i="0" kern="1200">
        <a:solidFill>
          <a:schemeClr val="tx1"/>
        </a:solidFill>
        <a:latin typeface="Lato Light" charset="0"/>
        <a:ea typeface="+mn-ea"/>
        <a:cs typeface="+mn-cs"/>
      </a:defRPr>
    </a:lvl2pPr>
    <a:lvl3pPr marL="1828165" algn="l" defTabSz="914400" rtl="0" eaLnBrk="1" latinLnBrk="0" hangingPunct="1">
      <a:defRPr sz="2400" b="0" i="0" kern="1200">
        <a:solidFill>
          <a:schemeClr val="tx1"/>
        </a:solidFill>
        <a:latin typeface="Lato Light" charset="0"/>
        <a:ea typeface="+mn-ea"/>
        <a:cs typeface="+mn-cs"/>
      </a:defRPr>
    </a:lvl3pPr>
    <a:lvl4pPr marL="2742565" algn="l" defTabSz="914400" rtl="0" eaLnBrk="1" latinLnBrk="0" hangingPunct="1">
      <a:defRPr sz="2400" b="0" i="0" kern="1200">
        <a:solidFill>
          <a:schemeClr val="tx1"/>
        </a:solidFill>
        <a:latin typeface="Lato Light" charset="0"/>
        <a:ea typeface="+mn-ea"/>
        <a:cs typeface="+mn-cs"/>
      </a:defRPr>
    </a:lvl4pPr>
    <a:lvl5pPr marL="3656965" algn="l" defTabSz="914400" rtl="0" eaLnBrk="1" latinLnBrk="0" hangingPunct="1">
      <a:defRPr sz="2400" b="0" i="0" kern="1200">
        <a:solidFill>
          <a:schemeClr val="tx1"/>
        </a:solidFill>
        <a:latin typeface="Lato Light" charset="0"/>
        <a:ea typeface="+mn-ea"/>
        <a:cs typeface="+mn-cs"/>
      </a:defRPr>
    </a:lvl5pPr>
    <a:lvl6pPr marL="4571365" algn="l" defTabSz="914400" rtl="0" eaLnBrk="1" latinLnBrk="0" hangingPunct="1">
      <a:defRPr sz="2400" kern="1200">
        <a:solidFill>
          <a:schemeClr val="tx1"/>
        </a:solidFill>
        <a:latin typeface="+mn-lt"/>
        <a:ea typeface="+mn-ea"/>
        <a:cs typeface="+mn-cs"/>
      </a:defRPr>
    </a:lvl6pPr>
    <a:lvl7pPr marL="5485130" algn="l" defTabSz="914400" rtl="0" eaLnBrk="1" latinLnBrk="0" hangingPunct="1">
      <a:defRPr sz="2400" kern="1200">
        <a:solidFill>
          <a:schemeClr val="tx1"/>
        </a:solidFill>
        <a:latin typeface="+mn-lt"/>
        <a:ea typeface="+mn-ea"/>
        <a:cs typeface="+mn-cs"/>
      </a:defRPr>
    </a:lvl7pPr>
    <a:lvl8pPr marL="6399530" algn="l" defTabSz="914400" rtl="0" eaLnBrk="1" latinLnBrk="0" hangingPunct="1">
      <a:defRPr sz="2400" kern="1200">
        <a:solidFill>
          <a:schemeClr val="tx1"/>
        </a:solidFill>
        <a:latin typeface="+mn-lt"/>
        <a:ea typeface="+mn-ea"/>
        <a:cs typeface="+mn-cs"/>
      </a:defRPr>
    </a:lvl8pPr>
    <a:lvl9pPr marL="7313930" algn="l" defTabSz="9144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endParaRPr lang="en-US" dirty="0"/>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solidFill>
                  <a:prstClr val="black"/>
                </a:solidFill>
              </a:rPr>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master">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Portfolio ">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0" y="-1"/>
            <a:ext cx="24377650" cy="6467707"/>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3886670" y="2066657"/>
            <a:ext cx="5018049" cy="890625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5598076" y="3314699"/>
            <a:ext cx="6126480" cy="775607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770135" y="3888613"/>
            <a:ext cx="9105900" cy="513892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Portfolio ">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0" y="-1"/>
            <a:ext cx="24377650" cy="7961972"/>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2477148" y="5897277"/>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6" name="Picture Placeholder 17"/>
          <p:cNvSpPr>
            <a:spLocks noGrp="1"/>
          </p:cNvSpPr>
          <p:nvPr>
            <p:ph type="pic" sz="quarter" idx="15"/>
          </p:nvPr>
        </p:nvSpPr>
        <p:spPr>
          <a:xfrm>
            <a:off x="9495052" y="5897275"/>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7" name="Picture Placeholder 17"/>
          <p:cNvSpPr>
            <a:spLocks noGrp="1"/>
          </p:cNvSpPr>
          <p:nvPr>
            <p:ph type="pic" sz="quarter" idx="16"/>
          </p:nvPr>
        </p:nvSpPr>
        <p:spPr>
          <a:xfrm>
            <a:off x="2477148" y="9245960"/>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8" name="Picture Placeholder 17"/>
          <p:cNvSpPr>
            <a:spLocks noGrp="1"/>
          </p:cNvSpPr>
          <p:nvPr>
            <p:ph type="pic" sz="quarter" idx="17"/>
          </p:nvPr>
        </p:nvSpPr>
        <p:spPr>
          <a:xfrm>
            <a:off x="949505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9" name="Picture Placeholder 17"/>
          <p:cNvSpPr>
            <a:spLocks noGrp="1"/>
          </p:cNvSpPr>
          <p:nvPr>
            <p:ph type="pic" sz="quarter" idx="18"/>
          </p:nvPr>
        </p:nvSpPr>
        <p:spPr>
          <a:xfrm>
            <a:off x="16464262" y="5897274"/>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20" name="Picture Placeholder 17"/>
          <p:cNvSpPr>
            <a:spLocks noGrp="1"/>
          </p:cNvSpPr>
          <p:nvPr>
            <p:ph type="pic" sz="quarter" idx="19"/>
          </p:nvPr>
        </p:nvSpPr>
        <p:spPr>
          <a:xfrm>
            <a:off x="1646426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Logos">
    <p:spTree>
      <p:nvGrpSpPr>
        <p:cNvPr id="1" name=""/>
        <p:cNvGrpSpPr/>
        <p:nvPr/>
      </p:nvGrpSpPr>
      <p:grpSpPr>
        <a:xfrm>
          <a:off x="0" y="0"/>
          <a:ext cx="0" cy="0"/>
          <a:chOff x="0" y="0"/>
          <a:chExt cx="0" cy="0"/>
        </a:xfrm>
      </p:grpSpPr>
      <p:sp>
        <p:nvSpPr>
          <p:cNvPr id="34" name="Picture Placeholder 17"/>
          <p:cNvSpPr>
            <a:spLocks noGrp="1"/>
          </p:cNvSpPr>
          <p:nvPr>
            <p:ph type="pic" sz="quarter" idx="18"/>
          </p:nvPr>
        </p:nvSpPr>
        <p:spPr>
          <a:xfrm>
            <a:off x="2378754"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5" name="Picture Placeholder 17"/>
          <p:cNvSpPr>
            <a:spLocks noGrp="1"/>
          </p:cNvSpPr>
          <p:nvPr>
            <p:ph type="pic" sz="quarter" idx="19"/>
          </p:nvPr>
        </p:nvSpPr>
        <p:spPr>
          <a:xfrm>
            <a:off x="5788866"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6" name="Picture Placeholder 17"/>
          <p:cNvSpPr>
            <a:spLocks noGrp="1"/>
          </p:cNvSpPr>
          <p:nvPr>
            <p:ph type="pic" sz="quarter" idx="20"/>
          </p:nvPr>
        </p:nvSpPr>
        <p:spPr>
          <a:xfrm>
            <a:off x="9198978" y="2227111"/>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7" name="Picture Placeholder 17"/>
          <p:cNvSpPr>
            <a:spLocks noGrp="1"/>
          </p:cNvSpPr>
          <p:nvPr>
            <p:ph type="pic" sz="quarter" idx="21"/>
          </p:nvPr>
        </p:nvSpPr>
        <p:spPr>
          <a:xfrm>
            <a:off x="2378754"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8" name="Picture Placeholder 17"/>
          <p:cNvSpPr>
            <a:spLocks noGrp="1"/>
          </p:cNvSpPr>
          <p:nvPr>
            <p:ph type="pic" sz="quarter" idx="22"/>
          </p:nvPr>
        </p:nvSpPr>
        <p:spPr>
          <a:xfrm>
            <a:off x="5788866"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9" name="Picture Placeholder 17"/>
          <p:cNvSpPr>
            <a:spLocks noGrp="1"/>
          </p:cNvSpPr>
          <p:nvPr>
            <p:ph type="pic" sz="quarter" idx="23"/>
          </p:nvPr>
        </p:nvSpPr>
        <p:spPr>
          <a:xfrm>
            <a:off x="9198978" y="5600778"/>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0" name="Picture Placeholder 17"/>
          <p:cNvSpPr>
            <a:spLocks noGrp="1"/>
          </p:cNvSpPr>
          <p:nvPr>
            <p:ph type="pic" sz="quarter" idx="24"/>
          </p:nvPr>
        </p:nvSpPr>
        <p:spPr>
          <a:xfrm>
            <a:off x="2378754"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1" name="Picture Placeholder 17"/>
          <p:cNvSpPr>
            <a:spLocks noGrp="1"/>
          </p:cNvSpPr>
          <p:nvPr>
            <p:ph type="pic" sz="quarter" idx="25"/>
          </p:nvPr>
        </p:nvSpPr>
        <p:spPr>
          <a:xfrm>
            <a:off x="5788866"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2" name="Picture Placeholder 17"/>
          <p:cNvSpPr>
            <a:spLocks noGrp="1"/>
          </p:cNvSpPr>
          <p:nvPr>
            <p:ph type="pic" sz="quarter" idx="26"/>
          </p:nvPr>
        </p:nvSpPr>
        <p:spPr>
          <a:xfrm>
            <a:off x="9198978" y="9018393"/>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7734465"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6643185" y="0"/>
            <a:ext cx="7734465"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7" name="Picture Placeholder 13"/>
          <p:cNvSpPr>
            <a:spLocks noGrp="1"/>
          </p:cNvSpPr>
          <p:nvPr>
            <p:ph type="pic" sz="quarter" idx="14"/>
          </p:nvPr>
        </p:nvSpPr>
        <p:spPr>
          <a:xfrm>
            <a:off x="348191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10461335"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0" name="Picture Placeholder 13"/>
          <p:cNvSpPr>
            <a:spLocks noGrp="1"/>
          </p:cNvSpPr>
          <p:nvPr>
            <p:ph type="pic" sz="quarter" idx="17"/>
          </p:nvPr>
        </p:nvSpPr>
        <p:spPr>
          <a:xfrm>
            <a:off x="1398452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17482034"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697942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6" name="Picture Placeholder 13"/>
          <p:cNvSpPr>
            <a:spLocks noGrp="1"/>
          </p:cNvSpPr>
          <p:nvPr>
            <p:ph type="pic" sz="quarter" idx="23"/>
          </p:nvPr>
        </p:nvSpPr>
        <p:spPr>
          <a:xfrm>
            <a:off x="1046133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8" name="Picture Placeholder 13"/>
          <p:cNvSpPr>
            <a:spLocks noGrp="1"/>
          </p:cNvSpPr>
          <p:nvPr>
            <p:ph type="pic" sz="quarter" idx="25"/>
          </p:nvPr>
        </p:nvSpPr>
        <p:spPr>
          <a:xfrm>
            <a:off x="1748203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2096394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0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0"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6369553"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0"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6369553" y="6994383"/>
            <a:ext cx="6059471" cy="672161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1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11916843"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18286396"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11916843"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18286396" y="6994383"/>
            <a:ext cx="6059471" cy="672161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0"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501"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5139879"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5139879"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0216751"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0196883" y="9581169"/>
            <a:ext cx="4877741" cy="413483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ortfolio ">
    <p:spTree>
      <p:nvGrpSpPr>
        <p:cNvPr id="1" name=""/>
        <p:cNvGrpSpPr/>
        <p:nvPr/>
      </p:nvGrpSpPr>
      <p:grpSpPr>
        <a:xfrm>
          <a:off x="0" y="0"/>
          <a:ext cx="0" cy="0"/>
          <a:chOff x="0" y="0"/>
          <a:chExt cx="0" cy="0"/>
        </a:xfrm>
      </p:grpSpPr>
      <p:sp>
        <p:nvSpPr>
          <p:cNvPr id="9" name="Picture Placeholder 13"/>
          <p:cNvSpPr>
            <a:spLocks noGrp="1"/>
          </p:cNvSpPr>
          <p:nvPr>
            <p:ph type="pic" sz="quarter" idx="15"/>
          </p:nvPr>
        </p:nvSpPr>
        <p:spPr>
          <a:xfrm>
            <a:off x="8296507" y="0"/>
            <a:ext cx="7828156" cy="13716000"/>
          </a:xfr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2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9303025"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9303526"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14442904"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14442904"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9519776"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9499908" y="9581169"/>
            <a:ext cx="4877741" cy="413483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6325822" y="0"/>
            <a:ext cx="8051829" cy="13716000"/>
          </a:xfrm>
        </p:spPr>
        <p:txBody>
          <a:bodyPr>
            <a:normAutofit/>
          </a:bodyPr>
          <a:lstStyle>
            <a:lvl1pPr>
              <a:defRPr sz="2400"/>
            </a:lvl1pPr>
          </a:lstStyle>
          <a:p>
            <a:endParaRPr lang="en-US"/>
          </a:p>
        </p:txBody>
      </p:sp>
      <p:sp>
        <p:nvSpPr>
          <p:cNvPr id="6" name="Picture Placeholder 2"/>
          <p:cNvSpPr>
            <a:spLocks noGrp="1"/>
          </p:cNvSpPr>
          <p:nvPr>
            <p:ph type="pic" sz="quarter" idx="12"/>
          </p:nvPr>
        </p:nvSpPr>
        <p:spPr>
          <a:xfrm>
            <a:off x="0" y="0"/>
            <a:ext cx="8051829" cy="13716000"/>
          </a:xfrm>
        </p:spPr>
        <p:txBody>
          <a:bodyPr>
            <a:normAutofit/>
          </a:bodyPr>
          <a:lstStyle>
            <a:lvl1pPr>
              <a:defRPr sz="2400"/>
            </a:lvl1pPr>
          </a:lstStyle>
          <a:p>
            <a:endParaRPr lang="en-US"/>
          </a:p>
        </p:txBody>
      </p:sp>
      <p:sp>
        <p:nvSpPr>
          <p:cNvPr id="7" name="Picture Placeholder 2"/>
          <p:cNvSpPr>
            <a:spLocks noGrp="1"/>
          </p:cNvSpPr>
          <p:nvPr>
            <p:ph type="pic" sz="quarter" idx="13"/>
          </p:nvPr>
        </p:nvSpPr>
        <p:spPr>
          <a:xfrm>
            <a:off x="8162911" y="0"/>
            <a:ext cx="8051829" cy="6858000"/>
          </a:xfrm>
        </p:spPr>
        <p:txBody>
          <a:bodyPr>
            <a:normAutofit/>
          </a:bodyPr>
          <a:lstStyle>
            <a:lvl1pPr>
              <a:defRPr sz="2400"/>
            </a:lvl1pPr>
          </a:lstStyle>
          <a:p>
            <a:endParaRPr lang="en-US"/>
          </a:p>
        </p:txBody>
      </p:sp>
      <p:sp>
        <p:nvSpPr>
          <p:cNvPr id="8" name="Picture Placeholder 2"/>
          <p:cNvSpPr>
            <a:spLocks noGrp="1"/>
          </p:cNvSpPr>
          <p:nvPr>
            <p:ph type="pic" sz="quarter" idx="14"/>
          </p:nvPr>
        </p:nvSpPr>
        <p:spPr>
          <a:xfrm>
            <a:off x="8162911" y="6976872"/>
            <a:ext cx="8051829" cy="6739128"/>
          </a:xfrm>
        </p:spPr>
        <p:txBody>
          <a:bodyPr>
            <a:normAutofit/>
          </a:bodyPr>
          <a:lstStyle>
            <a:lvl1pPr>
              <a:defRPr sz="2400"/>
            </a:lvl1pPr>
          </a:lstStyle>
          <a:p>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4377650" cy="13716000"/>
          </a:xfrm>
        </p:spPr>
        <p:txBody>
          <a:bodyPr/>
          <a:lstStyle/>
          <a:p>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7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0" y="0"/>
            <a:ext cx="12188817" cy="13716000"/>
          </a:xfrm>
        </p:spPr>
        <p:txBody>
          <a:bodyPr>
            <a:normAutofit/>
          </a:bodyPr>
          <a:lstStyle>
            <a:lvl1pPr>
              <a:defRPr sz="1600"/>
            </a:lvl1pPr>
          </a:lstStyle>
          <a:p>
            <a:endParaRPr lang="en-US"/>
          </a:p>
        </p:txBody>
      </p:sp>
      <p:sp>
        <p:nvSpPr>
          <p:cNvPr id="31" name="Picture Placeholder 2"/>
          <p:cNvSpPr>
            <a:spLocks noGrp="1"/>
          </p:cNvSpPr>
          <p:nvPr>
            <p:ph type="pic" sz="quarter" idx="11"/>
          </p:nvPr>
        </p:nvSpPr>
        <p:spPr>
          <a:xfrm>
            <a:off x="12188833" y="0"/>
            <a:ext cx="12188813" cy="6858000"/>
          </a:xfrm>
        </p:spPr>
        <p:txBody>
          <a:bodyPr>
            <a:normAutofit/>
          </a:bodyPr>
          <a:lstStyle>
            <a:lvl1pPr>
              <a:defRPr sz="1600"/>
            </a:lvl1pPr>
          </a:lstStyle>
          <a:p>
            <a:endParaRPr lang="en-US"/>
          </a:p>
        </p:txBody>
      </p:sp>
      <p:sp>
        <p:nvSpPr>
          <p:cNvPr id="32" name="Picture Placeholder 2"/>
          <p:cNvSpPr>
            <a:spLocks noGrp="1"/>
          </p:cNvSpPr>
          <p:nvPr>
            <p:ph type="pic" sz="quarter" idx="12"/>
          </p:nvPr>
        </p:nvSpPr>
        <p:spPr>
          <a:xfrm>
            <a:off x="12188833" y="6858000"/>
            <a:ext cx="12188813" cy="6858000"/>
          </a:xfrm>
        </p:spPr>
        <p:txBody>
          <a:bodyPr>
            <a:normAutofit/>
          </a:bodyPr>
          <a:lstStyle>
            <a:lvl1pPr>
              <a:defRPr sz="1600"/>
            </a:lvl1pPr>
          </a:lstStyle>
          <a:p>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8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12188833" y="0"/>
            <a:ext cx="12188817" cy="13716000"/>
          </a:xfrm>
        </p:spPr>
        <p:txBody>
          <a:bodyPr>
            <a:normAutofit/>
          </a:bodyPr>
          <a:lstStyle>
            <a:lvl1pPr>
              <a:defRPr sz="1600"/>
            </a:lvl1pPr>
          </a:lstStyle>
          <a:p>
            <a:endParaRPr lang="en-US"/>
          </a:p>
        </p:txBody>
      </p:sp>
      <p:sp>
        <p:nvSpPr>
          <p:cNvPr id="5" name="Picture Placeholder 2"/>
          <p:cNvSpPr>
            <a:spLocks noGrp="1"/>
          </p:cNvSpPr>
          <p:nvPr>
            <p:ph type="pic" sz="quarter" idx="11"/>
          </p:nvPr>
        </p:nvSpPr>
        <p:spPr>
          <a:xfrm>
            <a:off x="0" y="0"/>
            <a:ext cx="12188813" cy="6858000"/>
          </a:xfrm>
        </p:spPr>
        <p:txBody>
          <a:bodyPr>
            <a:normAutofit/>
          </a:bodyPr>
          <a:lstStyle>
            <a:lvl1pPr>
              <a:defRPr sz="1600"/>
            </a:lvl1pPr>
          </a:lstStyle>
          <a:p>
            <a:endParaRPr lang="en-US"/>
          </a:p>
        </p:txBody>
      </p:sp>
      <p:sp>
        <p:nvSpPr>
          <p:cNvPr id="6" name="Picture Placeholder 2"/>
          <p:cNvSpPr>
            <a:spLocks noGrp="1"/>
          </p:cNvSpPr>
          <p:nvPr>
            <p:ph type="pic" sz="quarter" idx="12"/>
          </p:nvPr>
        </p:nvSpPr>
        <p:spPr>
          <a:xfrm>
            <a:off x="0" y="6858000"/>
            <a:ext cx="12188813" cy="6858000"/>
          </a:xfrm>
        </p:spPr>
        <p:txBody>
          <a:bodyPr>
            <a:normAutofit/>
          </a:bodyPr>
          <a:lstStyle>
            <a:lvl1pPr>
              <a:defRPr sz="1600"/>
            </a:lvl1pPr>
          </a:lstStyle>
          <a:p>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endParaRPr lang="en-US">
              <a:solidFill>
                <a:srgbClr val="FFFFFF"/>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5288768" y="2560321"/>
            <a:ext cx="5669280" cy="859536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Placeholder-minu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7040127" y="6905371"/>
            <a:ext cx="4345051" cy="429768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12150724" y="6905371"/>
            <a:ext cx="4345051" cy="429768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ortfolio ">
    <p:spTree>
      <p:nvGrpSpPr>
        <p:cNvPr id="1" name=""/>
        <p:cNvGrpSpPr/>
        <p:nvPr/>
      </p:nvGrpSpPr>
      <p:grpSpPr>
        <a:xfrm>
          <a:off x="0" y="0"/>
          <a:ext cx="0" cy="0"/>
          <a:chOff x="0" y="0"/>
          <a:chExt cx="0" cy="0"/>
        </a:xfrm>
      </p:grpSpPr>
      <p:sp>
        <p:nvSpPr>
          <p:cNvPr id="5" name="Picture Placeholder 13"/>
          <p:cNvSpPr>
            <a:spLocks noGrp="1"/>
          </p:cNvSpPr>
          <p:nvPr>
            <p:ph type="pic" sz="quarter" idx="15"/>
          </p:nvPr>
        </p:nvSpPr>
        <p:spPr>
          <a:xfrm>
            <a:off x="-1" y="0"/>
            <a:ext cx="9790771" cy="13716000"/>
          </a:xfr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0704176" y="3297336"/>
            <a:ext cx="10553700" cy="905111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203569" y="2340864"/>
            <a:ext cx="10524877" cy="903427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2188825" y="0"/>
            <a:ext cx="12188825" cy="1371084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2426664" y="0"/>
            <a:ext cx="5669280" cy="8513787"/>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708370" y="2066309"/>
            <a:ext cx="5743745" cy="8513787"/>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556745" y="9108147"/>
            <a:ext cx="8613664" cy="302547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711325" y="1187834"/>
            <a:ext cx="9411820" cy="1252816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437322" y="3776870"/>
            <a:ext cx="8786191" cy="8786191"/>
          </a:xfrm>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9667185" y="-92214"/>
            <a:ext cx="7587145" cy="6453258"/>
          </a:xfrm>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15117279" y="7342256"/>
            <a:ext cx="7587145" cy="6373744"/>
          </a:xfrm>
        </p:spPr>
        <p:txBody>
          <a:bodyPr>
            <a:normAutofit/>
          </a:bodyPr>
          <a:lstStyle>
            <a:lvl1pPr>
              <a:defRPr sz="2800"/>
            </a:lvl1pPr>
          </a:lstStyle>
          <a:p>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0"/>
            <a:ext cx="24377650" cy="7523018"/>
          </a:xfrm>
        </p:spPr>
        <p:txBody>
          <a:bodyPr>
            <a:normAutofit/>
          </a:bodyPr>
          <a:lstStyle>
            <a:lvl1pPr>
              <a:defRPr sz="2800"/>
            </a:lvl1pPr>
          </a:lstStyle>
          <a:p>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ortfolio ">
    <p:spTree>
      <p:nvGrpSpPr>
        <p:cNvPr id="1" name=""/>
        <p:cNvGrpSpPr/>
        <p:nvPr/>
      </p:nvGrpSpPr>
      <p:grpSpPr>
        <a:xfrm>
          <a:off x="0" y="0"/>
          <a:ext cx="0" cy="0"/>
          <a:chOff x="0" y="0"/>
          <a:chExt cx="0" cy="0"/>
        </a:xfrm>
      </p:grpSpPr>
      <p:sp>
        <p:nvSpPr>
          <p:cNvPr id="5" name="Picture Placeholder 13"/>
          <p:cNvSpPr>
            <a:spLocks noGrp="1"/>
          </p:cNvSpPr>
          <p:nvPr>
            <p:ph type="pic" sz="quarter" idx="15"/>
          </p:nvPr>
        </p:nvSpPr>
        <p:spPr>
          <a:xfrm>
            <a:off x="-1" y="0"/>
            <a:ext cx="11980986" cy="13716000"/>
          </a:xfr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3886670" y="2066657"/>
            <a:ext cx="5018049" cy="890625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5598076" y="3314699"/>
            <a:ext cx="6126480" cy="775607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770135" y="3888613"/>
            <a:ext cx="9105900" cy="513892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Portfolio ">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14513989" y="2877010"/>
            <a:ext cx="8642863" cy="7605136"/>
          </a:xfrm>
          <a:custGeom>
            <a:avLst/>
            <a:gdLst>
              <a:gd name="connsiteX0" fmla="*/ 3802416 w 8642863"/>
              <a:gd name="connsiteY0" fmla="*/ 0 h 7605136"/>
              <a:gd name="connsiteX1" fmla="*/ 8642863 w 8642863"/>
              <a:gd name="connsiteY1" fmla="*/ 0 h 7605136"/>
              <a:gd name="connsiteX2" fmla="*/ 4840447 w 8642863"/>
              <a:gd name="connsiteY2" fmla="*/ 7605136 h 7605136"/>
              <a:gd name="connsiteX3" fmla="*/ 0 w 8642863"/>
              <a:gd name="connsiteY3" fmla="*/ 7605136 h 7605136"/>
            </a:gdLst>
            <a:ahLst/>
            <a:cxnLst>
              <a:cxn ang="0">
                <a:pos x="connsiteX0" y="connsiteY0"/>
              </a:cxn>
              <a:cxn ang="0">
                <a:pos x="connsiteX1" y="connsiteY1"/>
              </a:cxn>
              <a:cxn ang="0">
                <a:pos x="connsiteX2" y="connsiteY2"/>
              </a:cxn>
              <a:cxn ang="0">
                <a:pos x="connsiteX3" y="connsiteY3"/>
              </a:cxn>
            </a:cxnLst>
            <a:rect l="l" t="t" r="r" b="b"/>
            <a:pathLst>
              <a:path w="8642863" h="7605136">
                <a:moveTo>
                  <a:pt x="3802416" y="0"/>
                </a:moveTo>
                <a:lnTo>
                  <a:pt x="8642863" y="0"/>
                </a:lnTo>
                <a:lnTo>
                  <a:pt x="4840447" y="7605136"/>
                </a:lnTo>
                <a:lnTo>
                  <a:pt x="0" y="7605136"/>
                </a:lnTo>
                <a:close/>
              </a:path>
            </a:pathLst>
          </a:custGeom>
          <a:effectLst/>
        </p:spPr>
        <p:txBody>
          <a:bodyPr wrap="square">
            <a:no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7"/>
          <p:cNvSpPr>
            <a:spLocks noGrp="1"/>
          </p:cNvSpPr>
          <p:nvPr>
            <p:ph type="pic" sz="quarter" idx="16"/>
          </p:nvPr>
        </p:nvSpPr>
        <p:spPr>
          <a:xfrm>
            <a:off x="8696257" y="2877010"/>
            <a:ext cx="8642863" cy="7605136"/>
          </a:xfrm>
          <a:custGeom>
            <a:avLst/>
            <a:gdLst>
              <a:gd name="connsiteX0" fmla="*/ 3802416 w 8642863"/>
              <a:gd name="connsiteY0" fmla="*/ 0 h 7605136"/>
              <a:gd name="connsiteX1" fmla="*/ 8642863 w 8642863"/>
              <a:gd name="connsiteY1" fmla="*/ 0 h 7605136"/>
              <a:gd name="connsiteX2" fmla="*/ 4840447 w 8642863"/>
              <a:gd name="connsiteY2" fmla="*/ 7605136 h 7605136"/>
              <a:gd name="connsiteX3" fmla="*/ 0 w 8642863"/>
              <a:gd name="connsiteY3" fmla="*/ 7605136 h 7605136"/>
            </a:gdLst>
            <a:ahLst/>
            <a:cxnLst>
              <a:cxn ang="0">
                <a:pos x="connsiteX0" y="connsiteY0"/>
              </a:cxn>
              <a:cxn ang="0">
                <a:pos x="connsiteX1" y="connsiteY1"/>
              </a:cxn>
              <a:cxn ang="0">
                <a:pos x="connsiteX2" y="connsiteY2"/>
              </a:cxn>
              <a:cxn ang="0">
                <a:pos x="connsiteX3" y="connsiteY3"/>
              </a:cxn>
            </a:cxnLst>
            <a:rect l="l" t="t" r="r" b="b"/>
            <a:pathLst>
              <a:path w="8642863" h="7605136">
                <a:moveTo>
                  <a:pt x="3802416" y="0"/>
                </a:moveTo>
                <a:lnTo>
                  <a:pt x="8642863" y="0"/>
                </a:lnTo>
                <a:lnTo>
                  <a:pt x="4840447" y="7605136"/>
                </a:lnTo>
                <a:lnTo>
                  <a:pt x="0" y="7605136"/>
                </a:lnTo>
                <a:close/>
              </a:path>
            </a:pathLst>
          </a:custGeom>
          <a:effectLst/>
        </p:spPr>
        <p:txBody>
          <a:bodyPr wrap="square">
            <a:no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2477148" y="5897277"/>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6" name="Picture Placeholder 17"/>
          <p:cNvSpPr>
            <a:spLocks noGrp="1"/>
          </p:cNvSpPr>
          <p:nvPr>
            <p:ph type="pic" sz="quarter" idx="15"/>
          </p:nvPr>
        </p:nvSpPr>
        <p:spPr>
          <a:xfrm>
            <a:off x="9495052" y="5897275"/>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7" name="Picture Placeholder 17"/>
          <p:cNvSpPr>
            <a:spLocks noGrp="1"/>
          </p:cNvSpPr>
          <p:nvPr>
            <p:ph type="pic" sz="quarter" idx="16"/>
          </p:nvPr>
        </p:nvSpPr>
        <p:spPr>
          <a:xfrm>
            <a:off x="2477148" y="9245960"/>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8" name="Picture Placeholder 17"/>
          <p:cNvSpPr>
            <a:spLocks noGrp="1"/>
          </p:cNvSpPr>
          <p:nvPr>
            <p:ph type="pic" sz="quarter" idx="17"/>
          </p:nvPr>
        </p:nvSpPr>
        <p:spPr>
          <a:xfrm>
            <a:off x="949505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9" name="Picture Placeholder 17"/>
          <p:cNvSpPr>
            <a:spLocks noGrp="1"/>
          </p:cNvSpPr>
          <p:nvPr>
            <p:ph type="pic" sz="quarter" idx="18"/>
          </p:nvPr>
        </p:nvSpPr>
        <p:spPr>
          <a:xfrm>
            <a:off x="16464262" y="5897274"/>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20" name="Picture Placeholder 17"/>
          <p:cNvSpPr>
            <a:spLocks noGrp="1"/>
          </p:cNvSpPr>
          <p:nvPr>
            <p:ph type="pic" sz="quarter" idx="19"/>
          </p:nvPr>
        </p:nvSpPr>
        <p:spPr>
          <a:xfrm>
            <a:off x="1646426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Logos">
    <p:spTree>
      <p:nvGrpSpPr>
        <p:cNvPr id="1" name=""/>
        <p:cNvGrpSpPr/>
        <p:nvPr/>
      </p:nvGrpSpPr>
      <p:grpSpPr>
        <a:xfrm>
          <a:off x="0" y="0"/>
          <a:ext cx="0" cy="0"/>
          <a:chOff x="0" y="0"/>
          <a:chExt cx="0" cy="0"/>
        </a:xfrm>
      </p:grpSpPr>
      <p:sp>
        <p:nvSpPr>
          <p:cNvPr id="34" name="Picture Placeholder 17"/>
          <p:cNvSpPr>
            <a:spLocks noGrp="1"/>
          </p:cNvSpPr>
          <p:nvPr>
            <p:ph type="pic" sz="quarter" idx="18"/>
          </p:nvPr>
        </p:nvSpPr>
        <p:spPr>
          <a:xfrm>
            <a:off x="2378754"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5" name="Picture Placeholder 17"/>
          <p:cNvSpPr>
            <a:spLocks noGrp="1"/>
          </p:cNvSpPr>
          <p:nvPr>
            <p:ph type="pic" sz="quarter" idx="19"/>
          </p:nvPr>
        </p:nvSpPr>
        <p:spPr>
          <a:xfrm>
            <a:off x="5788866"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6" name="Picture Placeholder 17"/>
          <p:cNvSpPr>
            <a:spLocks noGrp="1"/>
          </p:cNvSpPr>
          <p:nvPr>
            <p:ph type="pic" sz="quarter" idx="20"/>
          </p:nvPr>
        </p:nvSpPr>
        <p:spPr>
          <a:xfrm>
            <a:off x="9198978" y="2227111"/>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7" name="Picture Placeholder 17"/>
          <p:cNvSpPr>
            <a:spLocks noGrp="1"/>
          </p:cNvSpPr>
          <p:nvPr>
            <p:ph type="pic" sz="quarter" idx="21"/>
          </p:nvPr>
        </p:nvSpPr>
        <p:spPr>
          <a:xfrm>
            <a:off x="2378754"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8" name="Picture Placeholder 17"/>
          <p:cNvSpPr>
            <a:spLocks noGrp="1"/>
          </p:cNvSpPr>
          <p:nvPr>
            <p:ph type="pic" sz="quarter" idx="22"/>
          </p:nvPr>
        </p:nvSpPr>
        <p:spPr>
          <a:xfrm>
            <a:off x="5788866"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9" name="Picture Placeholder 17"/>
          <p:cNvSpPr>
            <a:spLocks noGrp="1"/>
          </p:cNvSpPr>
          <p:nvPr>
            <p:ph type="pic" sz="quarter" idx="23"/>
          </p:nvPr>
        </p:nvSpPr>
        <p:spPr>
          <a:xfrm>
            <a:off x="9198978" y="5600778"/>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0" name="Picture Placeholder 17"/>
          <p:cNvSpPr>
            <a:spLocks noGrp="1"/>
          </p:cNvSpPr>
          <p:nvPr>
            <p:ph type="pic" sz="quarter" idx="24"/>
          </p:nvPr>
        </p:nvSpPr>
        <p:spPr>
          <a:xfrm>
            <a:off x="2378754"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1" name="Picture Placeholder 17"/>
          <p:cNvSpPr>
            <a:spLocks noGrp="1"/>
          </p:cNvSpPr>
          <p:nvPr>
            <p:ph type="pic" sz="quarter" idx="25"/>
          </p:nvPr>
        </p:nvSpPr>
        <p:spPr>
          <a:xfrm>
            <a:off x="5788866"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2" name="Picture Placeholder 17"/>
          <p:cNvSpPr>
            <a:spLocks noGrp="1"/>
          </p:cNvSpPr>
          <p:nvPr>
            <p:ph type="pic" sz="quarter" idx="26"/>
          </p:nvPr>
        </p:nvSpPr>
        <p:spPr>
          <a:xfrm>
            <a:off x="9198978" y="9018393"/>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7734465"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6643185" y="0"/>
            <a:ext cx="7734465"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7" name="Picture Placeholder 13"/>
          <p:cNvSpPr>
            <a:spLocks noGrp="1"/>
          </p:cNvSpPr>
          <p:nvPr>
            <p:ph type="pic" sz="quarter" idx="14"/>
          </p:nvPr>
        </p:nvSpPr>
        <p:spPr>
          <a:xfrm>
            <a:off x="348191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10461335"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0" name="Picture Placeholder 13"/>
          <p:cNvSpPr>
            <a:spLocks noGrp="1"/>
          </p:cNvSpPr>
          <p:nvPr>
            <p:ph type="pic" sz="quarter" idx="17"/>
          </p:nvPr>
        </p:nvSpPr>
        <p:spPr>
          <a:xfrm>
            <a:off x="1398452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17482034"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697942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6" name="Picture Placeholder 13"/>
          <p:cNvSpPr>
            <a:spLocks noGrp="1"/>
          </p:cNvSpPr>
          <p:nvPr>
            <p:ph type="pic" sz="quarter" idx="23"/>
          </p:nvPr>
        </p:nvSpPr>
        <p:spPr>
          <a:xfrm>
            <a:off x="1046133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8" name="Picture Placeholder 13"/>
          <p:cNvSpPr>
            <a:spLocks noGrp="1"/>
          </p:cNvSpPr>
          <p:nvPr>
            <p:ph type="pic" sz="quarter" idx="25"/>
          </p:nvPr>
        </p:nvSpPr>
        <p:spPr>
          <a:xfrm>
            <a:off x="1748203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2096394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0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0"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6369553"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0"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6369553" y="6994383"/>
            <a:ext cx="6059471" cy="672161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1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11916843"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18286396"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11916843"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18286396" y="6994383"/>
            <a:ext cx="6059471" cy="672161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0"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501"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5139879"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5139879"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0216751"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0196883" y="9581169"/>
            <a:ext cx="4877741" cy="413483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2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9303025"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9303526"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14442904"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14442904"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9519776"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9499908" y="9581169"/>
            <a:ext cx="4877741" cy="413483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ortfolio ">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1772614" y="387065"/>
            <a:ext cx="11834662" cy="12122981"/>
          </a:xfrm>
          <a:custGeom>
            <a:avLst/>
            <a:gdLst>
              <a:gd name="connsiteX0" fmla="*/ 11834662 w 11834662"/>
              <a:gd name="connsiteY0" fmla="*/ 6152290 h 12122981"/>
              <a:gd name="connsiteX1" fmla="*/ 11834662 w 11834662"/>
              <a:gd name="connsiteY1" fmla="*/ 12122981 h 12122981"/>
              <a:gd name="connsiteX2" fmla="*/ 6687515 w 11834662"/>
              <a:gd name="connsiteY2" fmla="*/ 12122981 h 12122981"/>
              <a:gd name="connsiteX3" fmla="*/ 8405662 w 11834662"/>
              <a:gd name="connsiteY3" fmla="*/ 3166944 h 12122981"/>
              <a:gd name="connsiteX4" fmla="*/ 8405662 w 11834662"/>
              <a:gd name="connsiteY4" fmla="*/ 9137635 h 12122981"/>
              <a:gd name="connsiteX5" fmla="*/ 3258514 w 11834662"/>
              <a:gd name="connsiteY5" fmla="*/ 9137635 h 12122981"/>
              <a:gd name="connsiteX6" fmla="*/ 5147148 w 11834662"/>
              <a:gd name="connsiteY6" fmla="*/ 0 h 12122981"/>
              <a:gd name="connsiteX7" fmla="*/ 5147148 w 11834662"/>
              <a:gd name="connsiteY7" fmla="*/ 5970692 h 12122981"/>
              <a:gd name="connsiteX8" fmla="*/ 0 w 11834662"/>
              <a:gd name="connsiteY8" fmla="*/ 5970692 h 1212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62" h="12122981">
                <a:moveTo>
                  <a:pt x="11834662" y="6152290"/>
                </a:moveTo>
                <a:lnTo>
                  <a:pt x="11834662" y="12122981"/>
                </a:lnTo>
                <a:lnTo>
                  <a:pt x="6687515" y="12122981"/>
                </a:lnTo>
                <a:close/>
                <a:moveTo>
                  <a:pt x="8405662" y="3166944"/>
                </a:moveTo>
                <a:lnTo>
                  <a:pt x="8405662" y="9137635"/>
                </a:lnTo>
                <a:lnTo>
                  <a:pt x="3258514" y="9137635"/>
                </a:lnTo>
                <a:close/>
                <a:moveTo>
                  <a:pt x="5147148" y="0"/>
                </a:moveTo>
                <a:lnTo>
                  <a:pt x="5147148" y="5970692"/>
                </a:lnTo>
                <a:lnTo>
                  <a:pt x="0" y="5970692"/>
                </a:lnTo>
                <a:close/>
              </a:path>
            </a:pathLst>
          </a:custGeom>
          <a:effectLst/>
        </p:spPr>
        <p:txBody>
          <a:bodyPr wrap="square">
            <a:no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6325822" y="0"/>
            <a:ext cx="8051829" cy="13716000"/>
          </a:xfrm>
        </p:spPr>
        <p:txBody>
          <a:bodyPr>
            <a:normAutofit/>
          </a:bodyPr>
          <a:lstStyle>
            <a:lvl1pPr>
              <a:defRPr sz="2400"/>
            </a:lvl1pPr>
          </a:lstStyle>
          <a:p>
            <a:endParaRPr lang="en-US"/>
          </a:p>
        </p:txBody>
      </p:sp>
      <p:sp>
        <p:nvSpPr>
          <p:cNvPr id="6" name="Picture Placeholder 2"/>
          <p:cNvSpPr>
            <a:spLocks noGrp="1"/>
          </p:cNvSpPr>
          <p:nvPr>
            <p:ph type="pic" sz="quarter" idx="12"/>
          </p:nvPr>
        </p:nvSpPr>
        <p:spPr>
          <a:xfrm>
            <a:off x="0" y="0"/>
            <a:ext cx="8051829" cy="13716000"/>
          </a:xfrm>
        </p:spPr>
        <p:txBody>
          <a:bodyPr>
            <a:normAutofit/>
          </a:bodyPr>
          <a:lstStyle>
            <a:lvl1pPr>
              <a:defRPr sz="2400"/>
            </a:lvl1pPr>
          </a:lstStyle>
          <a:p>
            <a:endParaRPr lang="en-US"/>
          </a:p>
        </p:txBody>
      </p:sp>
      <p:sp>
        <p:nvSpPr>
          <p:cNvPr id="7" name="Picture Placeholder 2"/>
          <p:cNvSpPr>
            <a:spLocks noGrp="1"/>
          </p:cNvSpPr>
          <p:nvPr>
            <p:ph type="pic" sz="quarter" idx="13"/>
          </p:nvPr>
        </p:nvSpPr>
        <p:spPr>
          <a:xfrm>
            <a:off x="8162911" y="0"/>
            <a:ext cx="8051829" cy="6858000"/>
          </a:xfrm>
        </p:spPr>
        <p:txBody>
          <a:bodyPr>
            <a:normAutofit/>
          </a:bodyPr>
          <a:lstStyle>
            <a:lvl1pPr>
              <a:defRPr sz="2400"/>
            </a:lvl1pPr>
          </a:lstStyle>
          <a:p>
            <a:endParaRPr lang="en-US"/>
          </a:p>
        </p:txBody>
      </p:sp>
      <p:sp>
        <p:nvSpPr>
          <p:cNvPr id="8" name="Picture Placeholder 2"/>
          <p:cNvSpPr>
            <a:spLocks noGrp="1"/>
          </p:cNvSpPr>
          <p:nvPr>
            <p:ph type="pic" sz="quarter" idx="14"/>
          </p:nvPr>
        </p:nvSpPr>
        <p:spPr>
          <a:xfrm>
            <a:off x="8162911" y="6976872"/>
            <a:ext cx="8051829" cy="6739128"/>
          </a:xfrm>
        </p:spPr>
        <p:txBody>
          <a:bodyPr>
            <a:normAutofit/>
          </a:bodyPr>
          <a:lstStyle>
            <a:lvl1pPr>
              <a:defRPr sz="2400"/>
            </a:lvl1pPr>
          </a:lstStyle>
          <a:p>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4377650" cy="13716000"/>
          </a:xfrm>
        </p:spPr>
        <p:txBody>
          <a:bodyPr/>
          <a:lstStyle/>
          <a:p>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7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0" y="0"/>
            <a:ext cx="12188817" cy="13716000"/>
          </a:xfrm>
        </p:spPr>
        <p:txBody>
          <a:bodyPr>
            <a:normAutofit/>
          </a:bodyPr>
          <a:lstStyle>
            <a:lvl1pPr>
              <a:defRPr sz="1600"/>
            </a:lvl1pPr>
          </a:lstStyle>
          <a:p>
            <a:endParaRPr lang="en-US"/>
          </a:p>
        </p:txBody>
      </p:sp>
      <p:sp>
        <p:nvSpPr>
          <p:cNvPr id="31" name="Picture Placeholder 2"/>
          <p:cNvSpPr>
            <a:spLocks noGrp="1"/>
          </p:cNvSpPr>
          <p:nvPr>
            <p:ph type="pic" sz="quarter" idx="11"/>
          </p:nvPr>
        </p:nvSpPr>
        <p:spPr>
          <a:xfrm>
            <a:off x="12188833" y="0"/>
            <a:ext cx="12188813" cy="6858000"/>
          </a:xfrm>
        </p:spPr>
        <p:txBody>
          <a:bodyPr>
            <a:normAutofit/>
          </a:bodyPr>
          <a:lstStyle>
            <a:lvl1pPr>
              <a:defRPr sz="1600"/>
            </a:lvl1pPr>
          </a:lstStyle>
          <a:p>
            <a:endParaRPr lang="en-US"/>
          </a:p>
        </p:txBody>
      </p:sp>
      <p:sp>
        <p:nvSpPr>
          <p:cNvPr id="32" name="Picture Placeholder 2"/>
          <p:cNvSpPr>
            <a:spLocks noGrp="1"/>
          </p:cNvSpPr>
          <p:nvPr>
            <p:ph type="pic" sz="quarter" idx="12"/>
          </p:nvPr>
        </p:nvSpPr>
        <p:spPr>
          <a:xfrm>
            <a:off x="12188833" y="6858000"/>
            <a:ext cx="12188813" cy="6858000"/>
          </a:xfrm>
        </p:spPr>
        <p:txBody>
          <a:bodyPr>
            <a:normAutofit/>
          </a:bodyPr>
          <a:lstStyle>
            <a:lvl1pPr>
              <a:defRPr sz="1600"/>
            </a:lvl1pPr>
          </a:lstStyle>
          <a:p>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8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12188833" y="0"/>
            <a:ext cx="12188817" cy="13716000"/>
          </a:xfrm>
        </p:spPr>
        <p:txBody>
          <a:bodyPr>
            <a:normAutofit/>
          </a:bodyPr>
          <a:lstStyle>
            <a:lvl1pPr>
              <a:defRPr sz="1600"/>
            </a:lvl1pPr>
          </a:lstStyle>
          <a:p>
            <a:endParaRPr lang="en-US"/>
          </a:p>
        </p:txBody>
      </p:sp>
      <p:sp>
        <p:nvSpPr>
          <p:cNvPr id="5" name="Picture Placeholder 2"/>
          <p:cNvSpPr>
            <a:spLocks noGrp="1"/>
          </p:cNvSpPr>
          <p:nvPr>
            <p:ph type="pic" sz="quarter" idx="11"/>
          </p:nvPr>
        </p:nvSpPr>
        <p:spPr>
          <a:xfrm>
            <a:off x="0" y="0"/>
            <a:ext cx="12188813" cy="6858000"/>
          </a:xfrm>
        </p:spPr>
        <p:txBody>
          <a:bodyPr>
            <a:normAutofit/>
          </a:bodyPr>
          <a:lstStyle>
            <a:lvl1pPr>
              <a:defRPr sz="1600"/>
            </a:lvl1pPr>
          </a:lstStyle>
          <a:p>
            <a:endParaRPr lang="en-US"/>
          </a:p>
        </p:txBody>
      </p:sp>
      <p:sp>
        <p:nvSpPr>
          <p:cNvPr id="6" name="Picture Placeholder 2"/>
          <p:cNvSpPr>
            <a:spLocks noGrp="1"/>
          </p:cNvSpPr>
          <p:nvPr>
            <p:ph type="pic" sz="quarter" idx="12"/>
          </p:nvPr>
        </p:nvSpPr>
        <p:spPr>
          <a:xfrm>
            <a:off x="0" y="6858000"/>
            <a:ext cx="12188813" cy="6858000"/>
          </a:xfrm>
        </p:spPr>
        <p:txBody>
          <a:bodyPr>
            <a:normAutofit/>
          </a:bodyPr>
          <a:lstStyle>
            <a:lvl1pPr>
              <a:defRPr sz="1600"/>
            </a:lvl1pPr>
          </a:lstStyle>
          <a:p>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endParaRPr lang="en-US">
              <a:solidFill>
                <a:srgbClr val="FFFFFF"/>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5288768" y="2560321"/>
            <a:ext cx="5669280" cy="859536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Placeholder-minu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7040127" y="6905371"/>
            <a:ext cx="4345051" cy="429768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12150724" y="6905371"/>
            <a:ext cx="4345051" cy="429768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0704176" y="3297336"/>
            <a:ext cx="10553700" cy="905111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Portfolio ">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1866504" y="2137585"/>
            <a:ext cx="9440832" cy="9440832"/>
          </a:xfr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203569" y="2340864"/>
            <a:ext cx="10524877" cy="903427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2188825" y="0"/>
            <a:ext cx="12188825" cy="1371084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2426664" y="0"/>
            <a:ext cx="5669280" cy="8513787"/>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708370" y="2066309"/>
            <a:ext cx="5743745" cy="8513787"/>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556745" y="9108147"/>
            <a:ext cx="8613664" cy="302547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711325" y="1187834"/>
            <a:ext cx="9411820" cy="1252816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437322" y="3776870"/>
            <a:ext cx="8786191" cy="8786191"/>
          </a:xfrm>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9667185" y="-92214"/>
            <a:ext cx="7587145" cy="6453258"/>
          </a:xfrm>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15117279" y="7342256"/>
            <a:ext cx="7587145" cy="6373744"/>
          </a:xfrm>
        </p:spPr>
        <p:txBody>
          <a:bodyPr>
            <a:normAutofit/>
          </a:bodyPr>
          <a:lstStyle>
            <a:lvl1pPr>
              <a:defRPr sz="2800"/>
            </a:lvl1pPr>
          </a:lstStyle>
          <a:p>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0"/>
            <a:ext cx="24377650" cy="7523018"/>
          </a:xfrm>
        </p:spPr>
        <p:txBody>
          <a:bodyPr>
            <a:normAutofit/>
          </a:bodyPr>
          <a:lstStyle>
            <a:lvl1pPr>
              <a:defRPr sz="2800"/>
            </a:lvl1pPr>
          </a:lstStyle>
          <a:p>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 Example 5">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1396546" cy="13716000"/>
          </a:xfrm>
          <a:custGeom>
            <a:avLst/>
            <a:gdLst>
              <a:gd name="connsiteX0" fmla="*/ 0 w 11396546"/>
              <a:gd name="connsiteY0" fmla="*/ 0 h 13716000"/>
              <a:gd name="connsiteX1" fmla="*/ 1392115 w 11396546"/>
              <a:gd name="connsiteY1" fmla="*/ 0 h 13716000"/>
              <a:gd name="connsiteX2" fmla="*/ 4183938 w 11396546"/>
              <a:gd name="connsiteY2" fmla="*/ 0 h 13716000"/>
              <a:gd name="connsiteX3" fmla="*/ 11396546 w 11396546"/>
              <a:gd name="connsiteY3" fmla="*/ 13715998 h 13716000"/>
              <a:gd name="connsiteX4" fmla="*/ 11396546 w 11396546"/>
              <a:gd name="connsiteY4" fmla="*/ 13716000 h 13716000"/>
              <a:gd name="connsiteX5" fmla="*/ 6394330 w 11396546"/>
              <a:gd name="connsiteY5" fmla="*/ 13716000 h 13716000"/>
              <a:gd name="connsiteX6" fmla="*/ 6326018 w 11396546"/>
              <a:gd name="connsiteY6" fmla="*/ 13716000 h 13716000"/>
              <a:gd name="connsiteX7" fmla="*/ 0 w 11396546"/>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96546" h="13716000">
                <a:moveTo>
                  <a:pt x="0" y="0"/>
                </a:moveTo>
                <a:lnTo>
                  <a:pt x="1392115" y="0"/>
                </a:lnTo>
                <a:lnTo>
                  <a:pt x="4183938" y="0"/>
                </a:lnTo>
                <a:lnTo>
                  <a:pt x="11396546" y="13715998"/>
                </a:lnTo>
                <a:lnTo>
                  <a:pt x="11396546" y="13716000"/>
                </a:lnTo>
                <a:lnTo>
                  <a:pt x="6394330" y="13716000"/>
                </a:lnTo>
                <a:lnTo>
                  <a:pt x="6326018" y="13716000"/>
                </a:lnTo>
                <a:lnTo>
                  <a:pt x="0" y="13716000"/>
                </a:ln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0"/>
          <p:cNvSpPr>
            <a:spLocks noGrp="1"/>
          </p:cNvSpPr>
          <p:nvPr>
            <p:ph type="pic" sz="quarter" idx="15"/>
          </p:nvPr>
        </p:nvSpPr>
        <p:spPr>
          <a:xfrm>
            <a:off x="4617688" y="0"/>
            <a:ext cx="15153966" cy="13716000"/>
          </a:xfrm>
          <a:custGeom>
            <a:avLst/>
            <a:gdLst>
              <a:gd name="connsiteX0" fmla="*/ 0 w 15153966"/>
              <a:gd name="connsiteY0" fmla="*/ 0 h 13716000"/>
              <a:gd name="connsiteX1" fmla="*/ 7955809 w 15153966"/>
              <a:gd name="connsiteY1" fmla="*/ 0 h 13716000"/>
              <a:gd name="connsiteX2" fmla="*/ 15153966 w 15153966"/>
              <a:gd name="connsiteY2" fmla="*/ 13716000 h 13716000"/>
              <a:gd name="connsiteX3" fmla="*/ 7186464 w 15153966"/>
              <a:gd name="connsiteY3" fmla="*/ 13716000 h 13716000"/>
              <a:gd name="connsiteX4" fmla="*/ 0 w 15153966"/>
              <a:gd name="connsiteY4" fmla="*/ 22281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966" h="13716000">
                <a:moveTo>
                  <a:pt x="0" y="0"/>
                </a:moveTo>
                <a:lnTo>
                  <a:pt x="7955809" y="0"/>
                </a:lnTo>
                <a:lnTo>
                  <a:pt x="15153966" y="13716000"/>
                </a:lnTo>
                <a:lnTo>
                  <a:pt x="7186464" y="13716000"/>
                </a:lnTo>
                <a:lnTo>
                  <a:pt x="0" y="22281"/>
                </a:ln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3886670" y="2066657"/>
            <a:ext cx="5018049" cy="890625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5598076" y="3314699"/>
            <a:ext cx="6126480" cy="775607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770135" y="3888613"/>
            <a:ext cx="9105900" cy="513892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13" name="Picture Placeholder 13"/>
          <p:cNvSpPr>
            <a:spLocks noGrp="1"/>
          </p:cNvSpPr>
          <p:nvPr>
            <p:ph type="pic" sz="quarter" idx="19"/>
          </p:nvPr>
        </p:nvSpPr>
        <p:spPr>
          <a:xfrm>
            <a:off x="10206042" y="1527718"/>
            <a:ext cx="3992136" cy="3992136"/>
          </a:xfrm>
          <a:prstGeom prst="ellipse">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20"/>
          </p:nvPr>
        </p:nvSpPr>
        <p:spPr>
          <a:xfrm>
            <a:off x="18357233" y="1527718"/>
            <a:ext cx="3992136" cy="3992136"/>
          </a:xfrm>
          <a:prstGeom prst="ellipse">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21"/>
          </p:nvPr>
        </p:nvSpPr>
        <p:spPr>
          <a:xfrm>
            <a:off x="2063868" y="1527718"/>
            <a:ext cx="3992136" cy="3992136"/>
          </a:xfrm>
          <a:prstGeom prst="ellipse">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2477148" y="5897277"/>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6" name="Picture Placeholder 17"/>
          <p:cNvSpPr>
            <a:spLocks noGrp="1"/>
          </p:cNvSpPr>
          <p:nvPr>
            <p:ph type="pic" sz="quarter" idx="15"/>
          </p:nvPr>
        </p:nvSpPr>
        <p:spPr>
          <a:xfrm>
            <a:off x="9495052" y="5897275"/>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7" name="Picture Placeholder 17"/>
          <p:cNvSpPr>
            <a:spLocks noGrp="1"/>
          </p:cNvSpPr>
          <p:nvPr>
            <p:ph type="pic" sz="quarter" idx="16"/>
          </p:nvPr>
        </p:nvSpPr>
        <p:spPr>
          <a:xfrm>
            <a:off x="2477148" y="9245960"/>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8" name="Picture Placeholder 17"/>
          <p:cNvSpPr>
            <a:spLocks noGrp="1"/>
          </p:cNvSpPr>
          <p:nvPr>
            <p:ph type="pic" sz="quarter" idx="17"/>
          </p:nvPr>
        </p:nvSpPr>
        <p:spPr>
          <a:xfrm>
            <a:off x="949505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9" name="Picture Placeholder 17"/>
          <p:cNvSpPr>
            <a:spLocks noGrp="1"/>
          </p:cNvSpPr>
          <p:nvPr>
            <p:ph type="pic" sz="quarter" idx="18"/>
          </p:nvPr>
        </p:nvSpPr>
        <p:spPr>
          <a:xfrm>
            <a:off x="16464262" y="5897274"/>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20" name="Picture Placeholder 17"/>
          <p:cNvSpPr>
            <a:spLocks noGrp="1"/>
          </p:cNvSpPr>
          <p:nvPr>
            <p:ph type="pic" sz="quarter" idx="19"/>
          </p:nvPr>
        </p:nvSpPr>
        <p:spPr>
          <a:xfrm>
            <a:off x="1646426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Logos">
    <p:spTree>
      <p:nvGrpSpPr>
        <p:cNvPr id="1" name=""/>
        <p:cNvGrpSpPr/>
        <p:nvPr/>
      </p:nvGrpSpPr>
      <p:grpSpPr>
        <a:xfrm>
          <a:off x="0" y="0"/>
          <a:ext cx="0" cy="0"/>
          <a:chOff x="0" y="0"/>
          <a:chExt cx="0" cy="0"/>
        </a:xfrm>
      </p:grpSpPr>
      <p:sp>
        <p:nvSpPr>
          <p:cNvPr id="34" name="Picture Placeholder 17"/>
          <p:cNvSpPr>
            <a:spLocks noGrp="1"/>
          </p:cNvSpPr>
          <p:nvPr>
            <p:ph type="pic" sz="quarter" idx="18"/>
          </p:nvPr>
        </p:nvSpPr>
        <p:spPr>
          <a:xfrm>
            <a:off x="2378754"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5" name="Picture Placeholder 17"/>
          <p:cNvSpPr>
            <a:spLocks noGrp="1"/>
          </p:cNvSpPr>
          <p:nvPr>
            <p:ph type="pic" sz="quarter" idx="19"/>
          </p:nvPr>
        </p:nvSpPr>
        <p:spPr>
          <a:xfrm>
            <a:off x="5788866"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6" name="Picture Placeholder 17"/>
          <p:cNvSpPr>
            <a:spLocks noGrp="1"/>
          </p:cNvSpPr>
          <p:nvPr>
            <p:ph type="pic" sz="quarter" idx="20"/>
          </p:nvPr>
        </p:nvSpPr>
        <p:spPr>
          <a:xfrm>
            <a:off x="9198978" y="2227111"/>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7" name="Picture Placeholder 17"/>
          <p:cNvSpPr>
            <a:spLocks noGrp="1"/>
          </p:cNvSpPr>
          <p:nvPr>
            <p:ph type="pic" sz="quarter" idx="21"/>
          </p:nvPr>
        </p:nvSpPr>
        <p:spPr>
          <a:xfrm>
            <a:off x="2378754"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8" name="Picture Placeholder 17"/>
          <p:cNvSpPr>
            <a:spLocks noGrp="1"/>
          </p:cNvSpPr>
          <p:nvPr>
            <p:ph type="pic" sz="quarter" idx="22"/>
          </p:nvPr>
        </p:nvSpPr>
        <p:spPr>
          <a:xfrm>
            <a:off x="5788866"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9" name="Picture Placeholder 17"/>
          <p:cNvSpPr>
            <a:spLocks noGrp="1"/>
          </p:cNvSpPr>
          <p:nvPr>
            <p:ph type="pic" sz="quarter" idx="23"/>
          </p:nvPr>
        </p:nvSpPr>
        <p:spPr>
          <a:xfrm>
            <a:off x="9198978" y="5600778"/>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0" name="Picture Placeholder 17"/>
          <p:cNvSpPr>
            <a:spLocks noGrp="1"/>
          </p:cNvSpPr>
          <p:nvPr>
            <p:ph type="pic" sz="quarter" idx="24"/>
          </p:nvPr>
        </p:nvSpPr>
        <p:spPr>
          <a:xfrm>
            <a:off x="2378754"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1" name="Picture Placeholder 17"/>
          <p:cNvSpPr>
            <a:spLocks noGrp="1"/>
          </p:cNvSpPr>
          <p:nvPr>
            <p:ph type="pic" sz="quarter" idx="25"/>
          </p:nvPr>
        </p:nvSpPr>
        <p:spPr>
          <a:xfrm>
            <a:off x="5788866"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2" name="Picture Placeholder 17"/>
          <p:cNvSpPr>
            <a:spLocks noGrp="1"/>
          </p:cNvSpPr>
          <p:nvPr>
            <p:ph type="pic" sz="quarter" idx="26"/>
          </p:nvPr>
        </p:nvSpPr>
        <p:spPr>
          <a:xfrm>
            <a:off x="9198978" y="9018393"/>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7734465"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6643185" y="0"/>
            <a:ext cx="7734465"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7" name="Picture Placeholder 13"/>
          <p:cNvSpPr>
            <a:spLocks noGrp="1"/>
          </p:cNvSpPr>
          <p:nvPr>
            <p:ph type="pic" sz="quarter" idx="14"/>
          </p:nvPr>
        </p:nvSpPr>
        <p:spPr>
          <a:xfrm>
            <a:off x="348191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10461335"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0" name="Picture Placeholder 13"/>
          <p:cNvSpPr>
            <a:spLocks noGrp="1"/>
          </p:cNvSpPr>
          <p:nvPr>
            <p:ph type="pic" sz="quarter" idx="17"/>
          </p:nvPr>
        </p:nvSpPr>
        <p:spPr>
          <a:xfrm>
            <a:off x="1398452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17482034"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697942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6" name="Picture Placeholder 13"/>
          <p:cNvSpPr>
            <a:spLocks noGrp="1"/>
          </p:cNvSpPr>
          <p:nvPr>
            <p:ph type="pic" sz="quarter" idx="23"/>
          </p:nvPr>
        </p:nvSpPr>
        <p:spPr>
          <a:xfrm>
            <a:off x="1046133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8" name="Picture Placeholder 13"/>
          <p:cNvSpPr>
            <a:spLocks noGrp="1"/>
          </p:cNvSpPr>
          <p:nvPr>
            <p:ph type="pic" sz="quarter" idx="25"/>
          </p:nvPr>
        </p:nvSpPr>
        <p:spPr>
          <a:xfrm>
            <a:off x="1748203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2096394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0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0"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6369553"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0"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6369553" y="6994383"/>
            <a:ext cx="6059471" cy="672161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1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11916843"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18286396"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11916843"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18286396" y="6994383"/>
            <a:ext cx="6059471" cy="672161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0"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501"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5139879"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5139879"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0216751"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0196883" y="9581169"/>
            <a:ext cx="4877741" cy="413483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2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9303025"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9303526"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14442904"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14442904"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9519776"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9499908" y="9581169"/>
            <a:ext cx="4877741" cy="413483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6325822" y="0"/>
            <a:ext cx="8051829" cy="13716000"/>
          </a:xfrm>
        </p:spPr>
        <p:txBody>
          <a:bodyPr>
            <a:normAutofit/>
          </a:bodyPr>
          <a:lstStyle>
            <a:lvl1pPr>
              <a:defRPr sz="2400"/>
            </a:lvl1pPr>
          </a:lstStyle>
          <a:p>
            <a:endParaRPr lang="en-US"/>
          </a:p>
        </p:txBody>
      </p:sp>
      <p:sp>
        <p:nvSpPr>
          <p:cNvPr id="6" name="Picture Placeholder 2"/>
          <p:cNvSpPr>
            <a:spLocks noGrp="1"/>
          </p:cNvSpPr>
          <p:nvPr>
            <p:ph type="pic" sz="quarter" idx="12"/>
          </p:nvPr>
        </p:nvSpPr>
        <p:spPr>
          <a:xfrm>
            <a:off x="0" y="0"/>
            <a:ext cx="8051829" cy="13716000"/>
          </a:xfrm>
        </p:spPr>
        <p:txBody>
          <a:bodyPr>
            <a:normAutofit/>
          </a:bodyPr>
          <a:lstStyle>
            <a:lvl1pPr>
              <a:defRPr sz="2400"/>
            </a:lvl1pPr>
          </a:lstStyle>
          <a:p>
            <a:endParaRPr lang="en-US"/>
          </a:p>
        </p:txBody>
      </p:sp>
      <p:sp>
        <p:nvSpPr>
          <p:cNvPr id="7" name="Picture Placeholder 2"/>
          <p:cNvSpPr>
            <a:spLocks noGrp="1"/>
          </p:cNvSpPr>
          <p:nvPr>
            <p:ph type="pic" sz="quarter" idx="13"/>
          </p:nvPr>
        </p:nvSpPr>
        <p:spPr>
          <a:xfrm>
            <a:off x="8162911" y="0"/>
            <a:ext cx="8051829" cy="6858000"/>
          </a:xfrm>
        </p:spPr>
        <p:txBody>
          <a:bodyPr>
            <a:normAutofit/>
          </a:bodyPr>
          <a:lstStyle>
            <a:lvl1pPr>
              <a:defRPr sz="2400"/>
            </a:lvl1pPr>
          </a:lstStyle>
          <a:p>
            <a:endParaRPr lang="en-US"/>
          </a:p>
        </p:txBody>
      </p:sp>
      <p:sp>
        <p:nvSpPr>
          <p:cNvPr id="8" name="Picture Placeholder 2"/>
          <p:cNvSpPr>
            <a:spLocks noGrp="1"/>
          </p:cNvSpPr>
          <p:nvPr>
            <p:ph type="pic" sz="quarter" idx="14"/>
          </p:nvPr>
        </p:nvSpPr>
        <p:spPr>
          <a:xfrm>
            <a:off x="8162911" y="6976872"/>
            <a:ext cx="8051829" cy="6739128"/>
          </a:xfrm>
        </p:spPr>
        <p:txBody>
          <a:bodyPr>
            <a:normAutofit/>
          </a:bodyPr>
          <a:lstStyle>
            <a:lvl1pPr>
              <a:defRPr sz="240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eneral Slid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6110867" y="0"/>
            <a:ext cx="18266783" cy="13716000"/>
          </a:xfrm>
          <a:custGeom>
            <a:avLst/>
            <a:gdLst>
              <a:gd name="connsiteX0" fmla="*/ 0 w 18266783"/>
              <a:gd name="connsiteY0" fmla="*/ 0 h 13716000"/>
              <a:gd name="connsiteX1" fmla="*/ 8017727 w 18266783"/>
              <a:gd name="connsiteY1" fmla="*/ 0 h 13716000"/>
              <a:gd name="connsiteX2" fmla="*/ 8127220 w 18266783"/>
              <a:gd name="connsiteY2" fmla="*/ 0 h 13716000"/>
              <a:gd name="connsiteX3" fmla="*/ 18266783 w 18266783"/>
              <a:gd name="connsiteY3" fmla="*/ 0 h 13716000"/>
              <a:gd name="connsiteX4" fmla="*/ 18266783 w 18266783"/>
              <a:gd name="connsiteY4" fmla="*/ 13716000 h 13716000"/>
              <a:gd name="connsiteX5" fmla="*/ 16035453 w 18266783"/>
              <a:gd name="connsiteY5" fmla="*/ 13716000 h 13716000"/>
              <a:gd name="connsiteX6" fmla="*/ 8017727 w 18266783"/>
              <a:gd name="connsiteY6" fmla="*/ 13716000 h 13716000"/>
              <a:gd name="connsiteX7" fmla="*/ 7908234 w 18266783"/>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66783" h="13716000">
                <a:moveTo>
                  <a:pt x="0" y="0"/>
                </a:moveTo>
                <a:lnTo>
                  <a:pt x="8017727" y="0"/>
                </a:lnTo>
                <a:lnTo>
                  <a:pt x="8127220" y="0"/>
                </a:lnTo>
                <a:lnTo>
                  <a:pt x="18266783" y="0"/>
                </a:lnTo>
                <a:lnTo>
                  <a:pt x="18266783" y="13716000"/>
                </a:lnTo>
                <a:lnTo>
                  <a:pt x="16035453" y="13716000"/>
                </a:lnTo>
                <a:lnTo>
                  <a:pt x="8017727" y="13716000"/>
                </a:lnTo>
                <a:lnTo>
                  <a:pt x="7908234" y="13716000"/>
                </a:ln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eview">
    <p:spTree>
      <p:nvGrpSpPr>
        <p:cNvPr id="1" name=""/>
        <p:cNvGrpSpPr/>
        <p:nvPr/>
      </p:nvGrpSpPr>
      <p:grpSpPr>
        <a:xfrm>
          <a:off x="0" y="0"/>
          <a:ext cx="0" cy="0"/>
          <a:chOff x="0" y="0"/>
          <a:chExt cx="0" cy="0"/>
        </a:xfrm>
      </p:grpSpPr>
      <p:sp>
        <p:nvSpPr>
          <p:cNvPr id="6" name="Picture Placeholder 13"/>
          <p:cNvSpPr>
            <a:spLocks noGrp="1"/>
          </p:cNvSpPr>
          <p:nvPr>
            <p:ph type="pic" sz="quarter" idx="20"/>
          </p:nvPr>
        </p:nvSpPr>
        <p:spPr>
          <a:xfrm>
            <a:off x="16250657" y="1527718"/>
            <a:ext cx="3992136" cy="3992136"/>
          </a:xfrm>
          <a:prstGeom prst="ellipse">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4377650" cy="13716000"/>
          </a:xfrm>
        </p:spPr>
        <p:txBody>
          <a:bodyPr/>
          <a:lstStyle/>
          <a:p>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7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0" y="0"/>
            <a:ext cx="12188817" cy="13716000"/>
          </a:xfrm>
        </p:spPr>
        <p:txBody>
          <a:bodyPr>
            <a:normAutofit/>
          </a:bodyPr>
          <a:lstStyle>
            <a:lvl1pPr>
              <a:defRPr sz="1600"/>
            </a:lvl1pPr>
          </a:lstStyle>
          <a:p>
            <a:endParaRPr lang="en-US"/>
          </a:p>
        </p:txBody>
      </p:sp>
      <p:sp>
        <p:nvSpPr>
          <p:cNvPr id="31" name="Picture Placeholder 2"/>
          <p:cNvSpPr>
            <a:spLocks noGrp="1"/>
          </p:cNvSpPr>
          <p:nvPr>
            <p:ph type="pic" sz="quarter" idx="11"/>
          </p:nvPr>
        </p:nvSpPr>
        <p:spPr>
          <a:xfrm>
            <a:off x="12188833" y="0"/>
            <a:ext cx="12188813" cy="6858000"/>
          </a:xfrm>
        </p:spPr>
        <p:txBody>
          <a:bodyPr>
            <a:normAutofit/>
          </a:bodyPr>
          <a:lstStyle>
            <a:lvl1pPr>
              <a:defRPr sz="1600"/>
            </a:lvl1pPr>
          </a:lstStyle>
          <a:p>
            <a:endParaRPr lang="en-US"/>
          </a:p>
        </p:txBody>
      </p:sp>
      <p:sp>
        <p:nvSpPr>
          <p:cNvPr id="32" name="Picture Placeholder 2"/>
          <p:cNvSpPr>
            <a:spLocks noGrp="1"/>
          </p:cNvSpPr>
          <p:nvPr>
            <p:ph type="pic" sz="quarter" idx="12"/>
          </p:nvPr>
        </p:nvSpPr>
        <p:spPr>
          <a:xfrm>
            <a:off x="12188833" y="6858000"/>
            <a:ext cx="12188813" cy="6858000"/>
          </a:xfrm>
        </p:spPr>
        <p:txBody>
          <a:bodyPr>
            <a:normAutofit/>
          </a:bodyPr>
          <a:lstStyle>
            <a:lvl1pPr>
              <a:defRPr sz="1600"/>
            </a:lvl1pPr>
          </a:lstStyle>
          <a:p>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8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12188833" y="0"/>
            <a:ext cx="12188817" cy="13716000"/>
          </a:xfrm>
        </p:spPr>
        <p:txBody>
          <a:bodyPr>
            <a:normAutofit/>
          </a:bodyPr>
          <a:lstStyle>
            <a:lvl1pPr>
              <a:defRPr sz="1600"/>
            </a:lvl1pPr>
          </a:lstStyle>
          <a:p>
            <a:endParaRPr lang="en-US"/>
          </a:p>
        </p:txBody>
      </p:sp>
      <p:sp>
        <p:nvSpPr>
          <p:cNvPr id="5" name="Picture Placeholder 2"/>
          <p:cNvSpPr>
            <a:spLocks noGrp="1"/>
          </p:cNvSpPr>
          <p:nvPr>
            <p:ph type="pic" sz="quarter" idx="11"/>
          </p:nvPr>
        </p:nvSpPr>
        <p:spPr>
          <a:xfrm>
            <a:off x="0" y="0"/>
            <a:ext cx="12188813" cy="6858000"/>
          </a:xfrm>
        </p:spPr>
        <p:txBody>
          <a:bodyPr>
            <a:normAutofit/>
          </a:bodyPr>
          <a:lstStyle>
            <a:lvl1pPr>
              <a:defRPr sz="1600"/>
            </a:lvl1pPr>
          </a:lstStyle>
          <a:p>
            <a:endParaRPr lang="en-US"/>
          </a:p>
        </p:txBody>
      </p:sp>
      <p:sp>
        <p:nvSpPr>
          <p:cNvPr id="6" name="Picture Placeholder 2"/>
          <p:cNvSpPr>
            <a:spLocks noGrp="1"/>
          </p:cNvSpPr>
          <p:nvPr>
            <p:ph type="pic" sz="quarter" idx="12"/>
          </p:nvPr>
        </p:nvSpPr>
        <p:spPr>
          <a:xfrm>
            <a:off x="0" y="6858000"/>
            <a:ext cx="12188813" cy="6858000"/>
          </a:xfrm>
        </p:spPr>
        <p:txBody>
          <a:bodyPr>
            <a:normAutofit/>
          </a:bodyPr>
          <a:lstStyle>
            <a:lvl1pPr>
              <a:defRPr sz="1600"/>
            </a:lvl1pPr>
          </a:lstStyle>
          <a:p>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Image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8102600"/>
            <a:ext cx="24377650" cy="5613400"/>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Image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7246600" y="0"/>
            <a:ext cx="7131050" cy="13716000"/>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Image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053884" y="1081898"/>
            <a:ext cx="8741044" cy="10848814"/>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ImageLayout">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16149234" cy="13716000"/>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_ImageLayout">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8228416" y="0"/>
            <a:ext cx="16149234" cy="13716000"/>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ortfolio ">
    <p:spTree>
      <p:nvGrpSpPr>
        <p:cNvPr id="1" name=""/>
        <p:cNvGrpSpPr/>
        <p:nvPr/>
      </p:nvGrpSpPr>
      <p:grpSpPr>
        <a:xfrm>
          <a:off x="0" y="0"/>
          <a:ext cx="0" cy="0"/>
          <a:chOff x="0" y="0"/>
          <a:chExt cx="0" cy="0"/>
        </a:xfrm>
      </p:grpSpPr>
      <p:sp>
        <p:nvSpPr>
          <p:cNvPr id="12" name="Picture Placeholder 13"/>
          <p:cNvSpPr>
            <a:spLocks noGrp="1"/>
          </p:cNvSpPr>
          <p:nvPr>
            <p:ph type="pic" sz="quarter" idx="13"/>
          </p:nvPr>
        </p:nvSpPr>
        <p:spPr>
          <a:xfrm>
            <a:off x="16348772" y="3902927"/>
            <a:ext cx="8028878" cy="4705816"/>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4"/>
          </p:nvPr>
        </p:nvSpPr>
        <p:spPr>
          <a:xfrm>
            <a:off x="8520615" y="3902927"/>
            <a:ext cx="7381024" cy="4705816"/>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15"/>
          </p:nvPr>
        </p:nvSpPr>
        <p:spPr>
          <a:xfrm>
            <a:off x="0" y="3902927"/>
            <a:ext cx="8028878" cy="4705816"/>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5_Image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7321766" y="0"/>
            <a:ext cx="9734120" cy="13716000"/>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6_Image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0"/>
            <a:ext cx="19729340" cy="5790698"/>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7_Image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4641959" y="7925302"/>
            <a:ext cx="19729340" cy="5790698"/>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8_ImageLayout">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674845" y="4971158"/>
            <a:ext cx="4904510" cy="4904510"/>
          </a:xfrm>
          <a:solidFill>
            <a:srgbClr val="F3F3F5"/>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58771" y="4971158"/>
            <a:ext cx="4904510" cy="4904510"/>
          </a:xfrm>
          <a:solidFill>
            <a:srgbClr val="F3F3F5"/>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4642698" y="4971158"/>
            <a:ext cx="4904510" cy="4904510"/>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9_ImageLayout">
    <p:spTree>
      <p:nvGrpSpPr>
        <p:cNvPr id="1" name=""/>
        <p:cNvGrpSpPr/>
        <p:nvPr/>
      </p:nvGrpSpPr>
      <p:grpSpPr>
        <a:xfrm>
          <a:off x="0" y="0"/>
          <a:ext cx="0" cy="0"/>
          <a:chOff x="0" y="0"/>
          <a:chExt cx="0" cy="0"/>
        </a:xfrm>
      </p:grpSpPr>
      <p:sp>
        <p:nvSpPr>
          <p:cNvPr id="20" name="Picture Placeholder 2"/>
          <p:cNvSpPr>
            <a:spLocks noGrp="1"/>
          </p:cNvSpPr>
          <p:nvPr>
            <p:ph type="pic" sz="quarter" idx="12"/>
          </p:nvPr>
        </p:nvSpPr>
        <p:spPr>
          <a:xfrm>
            <a:off x="15304756" y="4645943"/>
            <a:ext cx="4424114" cy="4424114"/>
          </a:xfrm>
          <a:solidFill>
            <a:srgbClr val="F3F3F5"/>
          </a:solidFill>
        </p:spPr>
        <p:txBody>
          <a:bodyPr>
            <a:normAutofit/>
          </a:bodyPr>
          <a:lstStyle>
            <a:lvl1pPr>
              <a:defRPr sz="2800"/>
            </a:lvl1pPr>
          </a:lstStyle>
          <a:p>
            <a:endParaRPr lang="en-US"/>
          </a:p>
        </p:txBody>
      </p:sp>
      <p:sp>
        <p:nvSpPr>
          <p:cNvPr id="21" name="Picture Placeholder 2"/>
          <p:cNvSpPr>
            <a:spLocks noGrp="1"/>
          </p:cNvSpPr>
          <p:nvPr>
            <p:ph type="pic" sz="quarter" idx="13"/>
          </p:nvPr>
        </p:nvSpPr>
        <p:spPr>
          <a:xfrm>
            <a:off x="19953536" y="4645943"/>
            <a:ext cx="4424114" cy="4424114"/>
          </a:xfrm>
          <a:solidFill>
            <a:srgbClr val="F3F3F5"/>
          </a:solidFill>
        </p:spPr>
        <p:txBody>
          <a:bodyPr>
            <a:normAutofit/>
          </a:bodyPr>
          <a:lstStyle>
            <a:lvl1pPr>
              <a:defRPr sz="2800"/>
            </a:lvl1pPr>
          </a:lstStyle>
          <a:p>
            <a:endParaRPr lang="en-US"/>
          </a:p>
        </p:txBody>
      </p:sp>
      <p:sp>
        <p:nvSpPr>
          <p:cNvPr id="22" name="Picture Placeholder 2"/>
          <p:cNvSpPr>
            <a:spLocks noGrp="1"/>
          </p:cNvSpPr>
          <p:nvPr>
            <p:ph type="pic" sz="quarter" idx="14"/>
          </p:nvPr>
        </p:nvSpPr>
        <p:spPr>
          <a:xfrm>
            <a:off x="19953536" y="0"/>
            <a:ext cx="4424114" cy="4424114"/>
          </a:xfrm>
          <a:solidFill>
            <a:srgbClr val="F3F3F5"/>
          </a:solidFill>
        </p:spPr>
        <p:txBody>
          <a:bodyPr>
            <a:normAutofit/>
          </a:bodyPr>
          <a:lstStyle>
            <a:lvl1pPr>
              <a:defRPr sz="2800"/>
            </a:lvl1pPr>
          </a:lstStyle>
          <a:p>
            <a:endParaRPr lang="en-US"/>
          </a:p>
        </p:txBody>
      </p:sp>
      <p:sp>
        <p:nvSpPr>
          <p:cNvPr id="23" name="Picture Placeholder 2"/>
          <p:cNvSpPr>
            <a:spLocks noGrp="1"/>
          </p:cNvSpPr>
          <p:nvPr>
            <p:ph type="pic" sz="quarter" idx="15"/>
          </p:nvPr>
        </p:nvSpPr>
        <p:spPr>
          <a:xfrm>
            <a:off x="19953536" y="9291886"/>
            <a:ext cx="4424114" cy="4424114"/>
          </a:xfrm>
          <a:solidFill>
            <a:srgbClr val="F3F3F5"/>
          </a:solidFill>
        </p:spPr>
        <p:txBody>
          <a:bodyPr>
            <a:normAutofit/>
          </a:bodyPr>
          <a:lstStyle>
            <a:lvl1pPr>
              <a:defRPr sz="2800"/>
            </a:lvl1pPr>
          </a:lstStyle>
          <a:p>
            <a:endParaRPr lang="en-US"/>
          </a:p>
        </p:txBody>
      </p:sp>
      <p:sp>
        <p:nvSpPr>
          <p:cNvPr id="24" name="Picture Placeholder 2"/>
          <p:cNvSpPr>
            <a:spLocks noGrp="1"/>
          </p:cNvSpPr>
          <p:nvPr>
            <p:ph type="pic" sz="quarter" idx="16"/>
          </p:nvPr>
        </p:nvSpPr>
        <p:spPr>
          <a:xfrm>
            <a:off x="10655975" y="9291886"/>
            <a:ext cx="4424114" cy="4424114"/>
          </a:xfrm>
          <a:solidFill>
            <a:srgbClr val="F3F3F5"/>
          </a:solidFill>
        </p:spPr>
        <p:txBody>
          <a:bodyPr>
            <a:normAutofit/>
          </a:bodyPr>
          <a:lstStyle>
            <a:lvl1pPr>
              <a:defRPr sz="2800"/>
            </a:lvl1pPr>
          </a:lstStyle>
          <a:p>
            <a:endParaRPr lang="en-US"/>
          </a:p>
        </p:txBody>
      </p:sp>
      <p:sp>
        <p:nvSpPr>
          <p:cNvPr id="25" name="Picture Placeholder 2"/>
          <p:cNvSpPr>
            <a:spLocks noGrp="1"/>
          </p:cNvSpPr>
          <p:nvPr>
            <p:ph type="pic" sz="quarter" idx="17"/>
          </p:nvPr>
        </p:nvSpPr>
        <p:spPr>
          <a:xfrm>
            <a:off x="15304755" y="9291886"/>
            <a:ext cx="4424114" cy="4424114"/>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0_ImageLayout">
    <p:spTree>
      <p:nvGrpSpPr>
        <p:cNvPr id="1" name=""/>
        <p:cNvGrpSpPr/>
        <p:nvPr/>
      </p:nvGrpSpPr>
      <p:grpSpPr>
        <a:xfrm>
          <a:off x="0" y="0"/>
          <a:ext cx="0" cy="0"/>
          <a:chOff x="0" y="0"/>
          <a:chExt cx="0" cy="0"/>
        </a:xfrm>
      </p:grpSpPr>
      <p:sp>
        <p:nvSpPr>
          <p:cNvPr id="13" name="Picture Placeholder 2"/>
          <p:cNvSpPr>
            <a:spLocks noGrp="1"/>
          </p:cNvSpPr>
          <p:nvPr>
            <p:ph type="pic" sz="quarter" idx="16"/>
          </p:nvPr>
        </p:nvSpPr>
        <p:spPr>
          <a:xfrm>
            <a:off x="803564" y="5874326"/>
            <a:ext cx="3990108" cy="5167745"/>
          </a:xfrm>
          <a:solidFill>
            <a:srgbClr val="F3F3F5"/>
          </a:solidFill>
        </p:spPr>
        <p:txBody>
          <a:bodyPr>
            <a:normAutofit/>
          </a:bodyPr>
          <a:lstStyle>
            <a:lvl1pPr>
              <a:defRPr sz="2800"/>
            </a:lvl1pPr>
          </a:lstStyle>
          <a:p>
            <a:endParaRPr lang="en-US"/>
          </a:p>
        </p:txBody>
      </p:sp>
      <p:sp>
        <p:nvSpPr>
          <p:cNvPr id="14" name="Picture Placeholder 2"/>
          <p:cNvSpPr>
            <a:spLocks noGrp="1"/>
          </p:cNvSpPr>
          <p:nvPr>
            <p:ph type="pic" sz="quarter" idx="17"/>
          </p:nvPr>
        </p:nvSpPr>
        <p:spPr>
          <a:xfrm>
            <a:off x="5486401" y="1077191"/>
            <a:ext cx="4849090" cy="6858000"/>
          </a:xfrm>
          <a:solidFill>
            <a:srgbClr val="F3F3F5"/>
          </a:solidFill>
        </p:spPr>
        <p:txBody>
          <a:bodyPr>
            <a:normAutofit/>
          </a:bodyPr>
          <a:lstStyle>
            <a:lvl1pPr>
              <a:defRPr sz="2800"/>
            </a:lvl1pPr>
          </a:lstStyle>
          <a:p>
            <a:endParaRPr lang="en-US"/>
          </a:p>
        </p:txBody>
      </p:sp>
      <p:sp>
        <p:nvSpPr>
          <p:cNvPr id="15" name="Picture Placeholder 2"/>
          <p:cNvSpPr>
            <a:spLocks noGrp="1"/>
          </p:cNvSpPr>
          <p:nvPr>
            <p:ph type="pic" sz="quarter" idx="18"/>
          </p:nvPr>
        </p:nvSpPr>
        <p:spPr>
          <a:xfrm>
            <a:off x="11028220" y="333102"/>
            <a:ext cx="9116290" cy="13049794"/>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1_ImageLayout">
    <p:spTree>
      <p:nvGrpSpPr>
        <p:cNvPr id="1" name=""/>
        <p:cNvGrpSpPr/>
        <p:nvPr/>
      </p:nvGrpSpPr>
      <p:grpSpPr>
        <a:xfrm>
          <a:off x="0" y="0"/>
          <a:ext cx="0" cy="0"/>
          <a:chOff x="0" y="0"/>
          <a:chExt cx="0" cy="0"/>
        </a:xfrm>
      </p:grpSpPr>
      <p:sp>
        <p:nvSpPr>
          <p:cNvPr id="8" name="Picture Placeholder 2"/>
          <p:cNvSpPr>
            <a:spLocks noGrp="1"/>
          </p:cNvSpPr>
          <p:nvPr>
            <p:ph type="pic" sz="quarter" idx="16"/>
          </p:nvPr>
        </p:nvSpPr>
        <p:spPr>
          <a:xfrm>
            <a:off x="0" y="6122477"/>
            <a:ext cx="16335214" cy="6292312"/>
          </a:xfrm>
          <a:solidFill>
            <a:srgbClr val="F3F3F5"/>
          </a:solidFill>
        </p:spPr>
        <p:txBody>
          <a:bodyPr>
            <a:normAutofit/>
          </a:bodyPr>
          <a:lstStyle>
            <a:lvl1pPr>
              <a:defRPr sz="2800"/>
            </a:lvl1pPr>
          </a:lstStyle>
          <a:p>
            <a:endParaRPr lang="en-US"/>
          </a:p>
        </p:txBody>
      </p:sp>
      <p:sp>
        <p:nvSpPr>
          <p:cNvPr id="9" name="Picture Placeholder 2"/>
          <p:cNvSpPr>
            <a:spLocks noGrp="1"/>
          </p:cNvSpPr>
          <p:nvPr>
            <p:ph type="pic" sz="quarter" idx="17"/>
          </p:nvPr>
        </p:nvSpPr>
        <p:spPr>
          <a:xfrm>
            <a:off x="8198604" y="1394847"/>
            <a:ext cx="15126346" cy="6292312"/>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2_ImageLayout">
    <p:spTree>
      <p:nvGrpSpPr>
        <p:cNvPr id="1" name=""/>
        <p:cNvGrpSpPr/>
        <p:nvPr/>
      </p:nvGrpSpPr>
      <p:grpSpPr>
        <a:xfrm>
          <a:off x="0" y="0"/>
          <a:ext cx="0" cy="0"/>
          <a:chOff x="0" y="0"/>
          <a:chExt cx="0" cy="0"/>
        </a:xfrm>
      </p:grpSpPr>
      <p:sp>
        <p:nvSpPr>
          <p:cNvPr id="5" name="Picture Placeholder 2"/>
          <p:cNvSpPr>
            <a:spLocks noGrp="1"/>
          </p:cNvSpPr>
          <p:nvPr>
            <p:ph type="pic" sz="quarter" idx="16"/>
          </p:nvPr>
        </p:nvSpPr>
        <p:spPr>
          <a:xfrm>
            <a:off x="1210380" y="0"/>
            <a:ext cx="7734464" cy="13716000"/>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3_ImageLayout">
    <p:spTree>
      <p:nvGrpSpPr>
        <p:cNvPr id="1" name=""/>
        <p:cNvGrpSpPr/>
        <p:nvPr/>
      </p:nvGrpSpPr>
      <p:grpSpPr>
        <a:xfrm>
          <a:off x="0" y="0"/>
          <a:ext cx="0" cy="0"/>
          <a:chOff x="0" y="0"/>
          <a:chExt cx="0" cy="0"/>
        </a:xfrm>
      </p:grpSpPr>
      <p:sp>
        <p:nvSpPr>
          <p:cNvPr id="5" name="Picture Placeholder 2"/>
          <p:cNvSpPr>
            <a:spLocks noGrp="1"/>
          </p:cNvSpPr>
          <p:nvPr>
            <p:ph type="pic" sz="quarter" idx="16"/>
          </p:nvPr>
        </p:nvSpPr>
        <p:spPr>
          <a:xfrm>
            <a:off x="15820534" y="0"/>
            <a:ext cx="8557116" cy="13716000"/>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Placeholder-minu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7040127" y="6905371"/>
            <a:ext cx="4345051" cy="429768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12150724" y="6905371"/>
            <a:ext cx="4345051" cy="429768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Portfolio ">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16347688" y="0"/>
            <a:ext cx="8029962"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203569" y="2340864"/>
            <a:ext cx="10524877" cy="903427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a:solidFill>
            <a:srgbClr val="F3F3F5"/>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2426664" y="0"/>
            <a:ext cx="5669280" cy="8513787"/>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708370" y="2066309"/>
            <a:ext cx="5743745" cy="8513787"/>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556745" y="9108147"/>
            <a:ext cx="8613664" cy="302547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437322" y="3776870"/>
            <a:ext cx="8786191" cy="8786191"/>
          </a:xfrm>
          <a:solidFill>
            <a:srgbClr val="F3F3F5"/>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9667185" y="-92214"/>
            <a:ext cx="7587145" cy="6453258"/>
          </a:xfrm>
          <a:solidFill>
            <a:srgbClr val="F3F3F5"/>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15117279" y="7342256"/>
            <a:ext cx="7587145" cy="6373744"/>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0_Placeholder">
    <p:spTree>
      <p:nvGrpSpPr>
        <p:cNvPr id="1" name=""/>
        <p:cNvGrpSpPr/>
        <p:nvPr/>
      </p:nvGrpSpPr>
      <p:grpSpPr>
        <a:xfrm>
          <a:off x="0" y="0"/>
          <a:ext cx="0" cy="0"/>
          <a:chOff x="0" y="0"/>
          <a:chExt cx="0" cy="0"/>
        </a:xfrm>
      </p:grpSpPr>
      <p:sp>
        <p:nvSpPr>
          <p:cNvPr id="12" name="Picture Placeholder 2"/>
          <p:cNvSpPr>
            <a:spLocks noGrp="1"/>
          </p:cNvSpPr>
          <p:nvPr>
            <p:ph type="pic" sz="quarter" idx="18"/>
          </p:nvPr>
        </p:nvSpPr>
        <p:spPr>
          <a:xfrm>
            <a:off x="1246073" y="0"/>
            <a:ext cx="6748642" cy="6721618"/>
          </a:xfrm>
          <a:solidFill>
            <a:srgbClr val="F3F3F5"/>
          </a:solidFill>
        </p:spPr>
        <p:txBody>
          <a:bodyPr>
            <a:normAutofit/>
          </a:bodyPr>
          <a:lstStyle>
            <a:lvl1pPr>
              <a:defRPr sz="2800"/>
            </a:lvl1pPr>
          </a:lstStyle>
          <a:p>
            <a:endParaRPr lang="en-US"/>
          </a:p>
        </p:txBody>
      </p:sp>
      <p:sp>
        <p:nvSpPr>
          <p:cNvPr id="13" name="Picture Placeholder 2"/>
          <p:cNvSpPr>
            <a:spLocks noGrp="1"/>
          </p:cNvSpPr>
          <p:nvPr>
            <p:ph type="pic" sz="quarter" idx="19"/>
          </p:nvPr>
        </p:nvSpPr>
        <p:spPr>
          <a:xfrm>
            <a:off x="8221126" y="0"/>
            <a:ext cx="6742357" cy="6721618"/>
          </a:xfrm>
          <a:solidFill>
            <a:srgbClr val="F3F3F5"/>
          </a:solidFill>
        </p:spPr>
        <p:txBody>
          <a:bodyPr>
            <a:normAutofit/>
          </a:bodyPr>
          <a:lstStyle>
            <a:lvl1pPr>
              <a:defRPr sz="2800"/>
            </a:lvl1pPr>
          </a:lstStyle>
          <a:p>
            <a:endParaRPr lang="en-US"/>
          </a:p>
        </p:txBody>
      </p:sp>
      <p:sp>
        <p:nvSpPr>
          <p:cNvPr id="14" name="Picture Placeholder 2"/>
          <p:cNvSpPr>
            <a:spLocks noGrp="1"/>
          </p:cNvSpPr>
          <p:nvPr>
            <p:ph type="pic" sz="quarter" idx="20"/>
          </p:nvPr>
        </p:nvSpPr>
        <p:spPr>
          <a:xfrm>
            <a:off x="1246073" y="6994380"/>
            <a:ext cx="6748642" cy="6721618"/>
          </a:xfrm>
          <a:solidFill>
            <a:srgbClr val="F3F3F5"/>
          </a:solidFill>
        </p:spPr>
        <p:txBody>
          <a:bodyPr>
            <a:normAutofit/>
          </a:bodyPr>
          <a:lstStyle>
            <a:lvl1pPr>
              <a:defRPr sz="2800"/>
            </a:lvl1pPr>
          </a:lstStyle>
          <a:p>
            <a:endParaRPr lang="en-US"/>
          </a:p>
        </p:txBody>
      </p:sp>
      <p:sp>
        <p:nvSpPr>
          <p:cNvPr id="15" name="Picture Placeholder 2"/>
          <p:cNvSpPr>
            <a:spLocks noGrp="1"/>
          </p:cNvSpPr>
          <p:nvPr>
            <p:ph type="pic" sz="quarter" idx="21"/>
          </p:nvPr>
        </p:nvSpPr>
        <p:spPr>
          <a:xfrm>
            <a:off x="8221126" y="6994380"/>
            <a:ext cx="6742357" cy="6721618"/>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1_Placeholder">
    <p:spTree>
      <p:nvGrpSpPr>
        <p:cNvPr id="1" name=""/>
        <p:cNvGrpSpPr/>
        <p:nvPr/>
      </p:nvGrpSpPr>
      <p:grpSpPr>
        <a:xfrm>
          <a:off x="0" y="0"/>
          <a:ext cx="0" cy="0"/>
          <a:chOff x="0" y="0"/>
          <a:chExt cx="0" cy="0"/>
        </a:xfrm>
      </p:grpSpPr>
      <p:sp>
        <p:nvSpPr>
          <p:cNvPr id="18" name="Picture Placeholder 2"/>
          <p:cNvSpPr>
            <a:spLocks noGrp="1"/>
          </p:cNvSpPr>
          <p:nvPr>
            <p:ph type="pic" sz="quarter" idx="18"/>
          </p:nvPr>
        </p:nvSpPr>
        <p:spPr>
          <a:xfrm>
            <a:off x="9404480" y="0"/>
            <a:ext cx="6748642" cy="6721618"/>
          </a:xfrm>
          <a:solidFill>
            <a:srgbClr val="F3F3F5"/>
          </a:solidFill>
        </p:spPr>
        <p:txBody>
          <a:bodyPr>
            <a:normAutofit/>
          </a:bodyPr>
          <a:lstStyle>
            <a:lvl1pPr>
              <a:defRPr sz="2800"/>
            </a:lvl1pPr>
          </a:lstStyle>
          <a:p>
            <a:endParaRPr lang="en-US"/>
          </a:p>
        </p:txBody>
      </p:sp>
      <p:sp>
        <p:nvSpPr>
          <p:cNvPr id="19" name="Picture Placeholder 2"/>
          <p:cNvSpPr>
            <a:spLocks noGrp="1"/>
          </p:cNvSpPr>
          <p:nvPr>
            <p:ph type="pic" sz="quarter" idx="19"/>
          </p:nvPr>
        </p:nvSpPr>
        <p:spPr>
          <a:xfrm>
            <a:off x="16379533" y="0"/>
            <a:ext cx="6742357" cy="6721618"/>
          </a:xfrm>
          <a:solidFill>
            <a:srgbClr val="F3F3F5"/>
          </a:solidFill>
        </p:spPr>
        <p:txBody>
          <a:bodyPr>
            <a:normAutofit/>
          </a:bodyPr>
          <a:lstStyle>
            <a:lvl1pPr>
              <a:defRPr sz="2800"/>
            </a:lvl1pPr>
          </a:lstStyle>
          <a:p>
            <a:endParaRPr lang="en-US"/>
          </a:p>
        </p:txBody>
      </p:sp>
      <p:sp>
        <p:nvSpPr>
          <p:cNvPr id="20" name="Picture Placeholder 2"/>
          <p:cNvSpPr>
            <a:spLocks noGrp="1"/>
          </p:cNvSpPr>
          <p:nvPr>
            <p:ph type="pic" sz="quarter" idx="20"/>
          </p:nvPr>
        </p:nvSpPr>
        <p:spPr>
          <a:xfrm>
            <a:off x="9404480" y="6994380"/>
            <a:ext cx="6748642" cy="6721618"/>
          </a:xfrm>
          <a:solidFill>
            <a:srgbClr val="F3F3F5"/>
          </a:solidFill>
        </p:spPr>
        <p:txBody>
          <a:bodyPr>
            <a:normAutofit/>
          </a:bodyPr>
          <a:lstStyle>
            <a:lvl1pPr>
              <a:defRPr sz="2800"/>
            </a:lvl1pPr>
          </a:lstStyle>
          <a:p>
            <a:endParaRPr lang="en-US"/>
          </a:p>
        </p:txBody>
      </p:sp>
      <p:sp>
        <p:nvSpPr>
          <p:cNvPr id="21" name="Picture Placeholder 2"/>
          <p:cNvSpPr>
            <a:spLocks noGrp="1"/>
          </p:cNvSpPr>
          <p:nvPr>
            <p:ph type="pic" sz="quarter" idx="21"/>
          </p:nvPr>
        </p:nvSpPr>
        <p:spPr>
          <a:xfrm>
            <a:off x="16379533" y="6994380"/>
            <a:ext cx="6742357" cy="6721618"/>
          </a:xfrm>
          <a:solidFill>
            <a:srgbClr val="F3F3F5"/>
          </a:solidFill>
        </p:spPr>
        <p:txBody>
          <a:bodyPr>
            <a:normAutofit/>
          </a:bodyPr>
          <a:lstStyle>
            <a:lvl1pPr>
              <a:defRPr sz="2800"/>
            </a:lvl1pPr>
          </a:lstStyle>
          <a:p>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0"/>
          </p:nvPr>
        </p:nvSpPr>
        <p:spPr>
          <a:xfrm>
            <a:off x="2423885" y="3976913"/>
            <a:ext cx="6216748" cy="9739087"/>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3_Big Image Placeholder">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9862457" y="-2002971"/>
            <a:ext cx="3997834" cy="7184572"/>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1"/>
          </p:nvPr>
        </p:nvSpPr>
        <p:spPr>
          <a:xfrm>
            <a:off x="15218229" y="2367146"/>
            <a:ext cx="3997834" cy="7184572"/>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2"/>
          </p:nvPr>
        </p:nvSpPr>
        <p:spPr>
          <a:xfrm>
            <a:off x="20574001" y="-2002972"/>
            <a:ext cx="3997834" cy="718457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ictures Text">
    <p:spTree>
      <p:nvGrpSpPr>
        <p:cNvPr id="1" name=""/>
        <p:cNvGrpSpPr/>
        <p:nvPr/>
      </p:nvGrpSpPr>
      <p:grpSpPr>
        <a:xfrm>
          <a:off x="0" y="0"/>
          <a:ext cx="0" cy="0"/>
          <a:chOff x="0" y="0"/>
          <a:chExt cx="0" cy="0"/>
        </a:xfrm>
      </p:grpSpPr>
      <p:sp>
        <p:nvSpPr>
          <p:cNvPr id="13" name="Picture Placeholder 13"/>
          <p:cNvSpPr>
            <a:spLocks noGrp="1"/>
          </p:cNvSpPr>
          <p:nvPr>
            <p:ph type="pic" sz="quarter" idx="14"/>
          </p:nvPr>
        </p:nvSpPr>
        <p:spPr>
          <a:xfrm>
            <a:off x="0" y="-1"/>
            <a:ext cx="9144000" cy="6289289"/>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15"/>
          </p:nvPr>
        </p:nvSpPr>
        <p:spPr>
          <a:xfrm>
            <a:off x="4754880" y="6646126"/>
            <a:ext cx="4389120" cy="706987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16"/>
          </p:nvPr>
        </p:nvSpPr>
        <p:spPr>
          <a:xfrm>
            <a:off x="0" y="6646126"/>
            <a:ext cx="4389120" cy="706987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4_Big Image Placeholder">
    <p:spTree>
      <p:nvGrpSpPr>
        <p:cNvPr id="1" name=""/>
        <p:cNvGrpSpPr/>
        <p:nvPr/>
      </p:nvGrpSpPr>
      <p:grpSpPr>
        <a:xfrm>
          <a:off x="0" y="0"/>
          <a:ext cx="0" cy="0"/>
          <a:chOff x="0" y="0"/>
          <a:chExt cx="0" cy="0"/>
        </a:xfrm>
      </p:grpSpPr>
      <p:sp>
        <p:nvSpPr>
          <p:cNvPr id="6" name="Picture Placeholder 2"/>
          <p:cNvSpPr>
            <a:spLocks noGrp="1"/>
          </p:cNvSpPr>
          <p:nvPr>
            <p:ph type="pic" sz="quarter" idx="21"/>
          </p:nvPr>
        </p:nvSpPr>
        <p:spPr>
          <a:xfrm>
            <a:off x="14207676" y="3344090"/>
            <a:ext cx="8835203" cy="704721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9" name="Picture Placeholder 2"/>
          <p:cNvSpPr>
            <a:spLocks noGrp="1"/>
          </p:cNvSpPr>
          <p:nvPr>
            <p:ph type="pic" sz="quarter" idx="21"/>
          </p:nvPr>
        </p:nvSpPr>
        <p:spPr>
          <a:xfrm>
            <a:off x="8538693" y="4031086"/>
            <a:ext cx="7230540" cy="4108361"/>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2"/>
          </p:nvPr>
        </p:nvSpPr>
        <p:spPr>
          <a:xfrm>
            <a:off x="3204769" y="4829579"/>
            <a:ext cx="5333924" cy="3006222"/>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3"/>
          </p:nvPr>
        </p:nvSpPr>
        <p:spPr>
          <a:xfrm>
            <a:off x="15769233" y="4829579"/>
            <a:ext cx="5392826" cy="300622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770135" y="3888613"/>
            <a:ext cx="9105900" cy="513892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2553605"/>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2553605"/>
            <a:ext cx="7106756" cy="4501833"/>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0"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501"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5139879"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5139879"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0216751"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0196883" y="9581169"/>
            <a:ext cx="4877741" cy="413483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2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9303025"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9303526"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14442904"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14442904"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9519776"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9499908" y="9581169"/>
            <a:ext cx="4877741" cy="413483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Slide with Placeholder">
    <p:spTree>
      <p:nvGrpSpPr>
        <p:cNvPr id="1" name=""/>
        <p:cNvGrpSpPr/>
        <p:nvPr/>
      </p:nvGrpSpPr>
      <p:grpSpPr>
        <a:xfrm>
          <a:off x="0" y="0"/>
          <a:ext cx="0" cy="0"/>
          <a:chOff x="0" y="0"/>
          <a:chExt cx="0" cy="0"/>
        </a:xfrm>
      </p:grpSpPr>
      <p:sp>
        <p:nvSpPr>
          <p:cNvPr id="11" name="Picture Placeholder 5"/>
          <p:cNvSpPr>
            <a:spLocks noGrp="1"/>
          </p:cNvSpPr>
          <p:nvPr>
            <p:ph type="pic" sz="quarter" idx="10"/>
          </p:nvPr>
        </p:nvSpPr>
        <p:spPr>
          <a:xfrm>
            <a:off x="0" y="0"/>
            <a:ext cx="12024360" cy="13716000"/>
          </a:xfrm>
          <a:solidFill>
            <a:schemeClr val="bg1">
              <a:lumMod val="95000"/>
            </a:schemeClr>
          </a:solidFill>
        </p:spPr>
        <p:txBody>
          <a:bodyPr>
            <a:normAutofit/>
          </a:bodyPr>
          <a:lstStyle>
            <a:lvl1pPr>
              <a:defRPr sz="2800"/>
            </a:lvl1pPr>
          </a:lstStyle>
          <a:p>
            <a:endParaRPr lang="en-US"/>
          </a:p>
        </p:txBody>
      </p:sp>
      <p:sp>
        <p:nvSpPr>
          <p:cNvPr id="12" name="Picture Placeholder 5"/>
          <p:cNvSpPr>
            <a:spLocks noGrp="1"/>
          </p:cNvSpPr>
          <p:nvPr>
            <p:ph type="pic" sz="quarter" idx="11"/>
          </p:nvPr>
        </p:nvSpPr>
        <p:spPr>
          <a:xfrm>
            <a:off x="12353290" y="0"/>
            <a:ext cx="12024360"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_Slide with Placeholder">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24377650" cy="6702552"/>
          </a:xfrm>
          <a:solidFill>
            <a:schemeClr val="bg1">
              <a:lumMod val="95000"/>
            </a:schemeClr>
          </a:solidFill>
        </p:spPr>
        <p:txBody>
          <a:bodyPr>
            <a:normAutofit/>
          </a:bodyPr>
          <a:lstStyle>
            <a:lvl1pPr>
              <a:defRPr sz="2800"/>
            </a:lvl1pPr>
          </a:lstStyle>
          <a:p>
            <a:endParaRPr lang="en-US"/>
          </a:p>
        </p:txBody>
      </p:sp>
      <p:sp>
        <p:nvSpPr>
          <p:cNvPr id="8" name="Picture Placeholder 5"/>
          <p:cNvSpPr>
            <a:spLocks noGrp="1"/>
          </p:cNvSpPr>
          <p:nvPr>
            <p:ph type="pic" sz="quarter" idx="11"/>
          </p:nvPr>
        </p:nvSpPr>
        <p:spPr>
          <a:xfrm>
            <a:off x="0" y="7013448"/>
            <a:ext cx="24377650" cy="6702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_Slide with Placeholder">
    <p:spTree>
      <p:nvGrpSpPr>
        <p:cNvPr id="1" name=""/>
        <p:cNvGrpSpPr/>
        <p:nvPr/>
      </p:nvGrpSpPr>
      <p:grpSpPr>
        <a:xfrm>
          <a:off x="0" y="0"/>
          <a:ext cx="0" cy="0"/>
          <a:chOff x="0" y="0"/>
          <a:chExt cx="0" cy="0"/>
        </a:xfrm>
      </p:grpSpPr>
      <p:sp>
        <p:nvSpPr>
          <p:cNvPr id="12" name="Picture Placeholder 5"/>
          <p:cNvSpPr>
            <a:spLocks noGrp="1"/>
          </p:cNvSpPr>
          <p:nvPr>
            <p:ph type="pic" sz="quarter" idx="10"/>
          </p:nvPr>
        </p:nvSpPr>
        <p:spPr>
          <a:xfrm>
            <a:off x="0" y="0"/>
            <a:ext cx="12015788" cy="6702552"/>
          </a:xfrm>
          <a:solidFill>
            <a:schemeClr val="bg1">
              <a:lumMod val="95000"/>
            </a:schemeClr>
          </a:solidFill>
        </p:spPr>
        <p:txBody>
          <a:bodyPr>
            <a:normAutofit/>
          </a:bodyPr>
          <a:lstStyle>
            <a:lvl1pPr>
              <a:defRPr sz="2800"/>
            </a:lvl1pPr>
          </a:lstStyle>
          <a:p>
            <a:endParaRPr lang="en-US"/>
          </a:p>
        </p:txBody>
      </p:sp>
      <p:sp>
        <p:nvSpPr>
          <p:cNvPr id="13" name="Picture Placeholder 5"/>
          <p:cNvSpPr>
            <a:spLocks noGrp="1"/>
          </p:cNvSpPr>
          <p:nvPr>
            <p:ph type="pic" sz="quarter" idx="11"/>
          </p:nvPr>
        </p:nvSpPr>
        <p:spPr>
          <a:xfrm>
            <a:off x="12361862" y="0"/>
            <a:ext cx="12015788" cy="6702552"/>
          </a:xfrm>
          <a:solidFill>
            <a:schemeClr val="bg1">
              <a:lumMod val="95000"/>
            </a:schemeClr>
          </a:solidFill>
        </p:spPr>
        <p:txBody>
          <a:bodyPr>
            <a:normAutofit/>
          </a:bodyPr>
          <a:lstStyle>
            <a:lvl1pPr>
              <a:defRPr sz="2800"/>
            </a:lvl1pPr>
          </a:lstStyle>
          <a:p>
            <a:endParaRPr lang="en-US"/>
          </a:p>
        </p:txBody>
      </p:sp>
      <p:sp>
        <p:nvSpPr>
          <p:cNvPr id="14" name="Picture Placeholder 5"/>
          <p:cNvSpPr>
            <a:spLocks noGrp="1"/>
          </p:cNvSpPr>
          <p:nvPr>
            <p:ph type="pic" sz="quarter" idx="12"/>
          </p:nvPr>
        </p:nvSpPr>
        <p:spPr>
          <a:xfrm>
            <a:off x="0" y="7013448"/>
            <a:ext cx="12015788" cy="6702552"/>
          </a:xfrm>
          <a:solidFill>
            <a:schemeClr val="bg1">
              <a:lumMod val="95000"/>
            </a:schemeClr>
          </a:solidFill>
        </p:spPr>
        <p:txBody>
          <a:bodyPr>
            <a:normAutofit/>
          </a:bodyPr>
          <a:lstStyle>
            <a:lvl1pPr>
              <a:defRPr sz="2800"/>
            </a:lvl1pPr>
          </a:lstStyle>
          <a:p>
            <a:endParaRPr lang="en-US"/>
          </a:p>
        </p:txBody>
      </p:sp>
      <p:sp>
        <p:nvSpPr>
          <p:cNvPr id="15" name="Picture Placeholder 5"/>
          <p:cNvSpPr>
            <a:spLocks noGrp="1"/>
          </p:cNvSpPr>
          <p:nvPr>
            <p:ph type="pic" sz="quarter" idx="13"/>
          </p:nvPr>
        </p:nvSpPr>
        <p:spPr>
          <a:xfrm>
            <a:off x="12361862" y="7013448"/>
            <a:ext cx="12015788" cy="6702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7734465"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3 Pictures Text">
    <p:spTree>
      <p:nvGrpSpPr>
        <p:cNvPr id="1" name=""/>
        <p:cNvGrpSpPr/>
        <p:nvPr/>
      </p:nvGrpSpPr>
      <p:grpSpPr>
        <a:xfrm>
          <a:off x="0" y="0"/>
          <a:ext cx="0" cy="0"/>
          <a:chOff x="0" y="0"/>
          <a:chExt cx="0" cy="0"/>
        </a:xfrm>
      </p:grpSpPr>
      <p:sp>
        <p:nvSpPr>
          <p:cNvPr id="9" name="Picture Placeholder 13"/>
          <p:cNvSpPr>
            <a:spLocks noGrp="1"/>
          </p:cNvSpPr>
          <p:nvPr>
            <p:ph type="pic" sz="quarter" idx="14"/>
          </p:nvPr>
        </p:nvSpPr>
        <p:spPr>
          <a:xfrm>
            <a:off x="8631585" y="8452624"/>
            <a:ext cx="7159083" cy="5263376"/>
          </a:xfr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5"/>
          </p:nvPr>
        </p:nvSpPr>
        <p:spPr>
          <a:xfrm>
            <a:off x="8631585" y="1"/>
            <a:ext cx="7159083" cy="5263376"/>
          </a:xfr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0" y="6244681"/>
            <a:ext cx="24377646" cy="7471318"/>
          </a:xfrm>
          <a:custGeom>
            <a:avLst/>
            <a:gdLst>
              <a:gd name="connsiteX0" fmla="*/ 17873318 w 24377646"/>
              <a:gd name="connsiteY0" fmla="*/ 77 h 7471318"/>
              <a:gd name="connsiteX1" fmla="*/ 24377646 w 24377646"/>
              <a:gd name="connsiteY1" fmla="*/ 718990 h 7471318"/>
              <a:gd name="connsiteX2" fmla="*/ 24377646 w 24377646"/>
              <a:gd name="connsiteY2" fmla="*/ 7471318 h 7471318"/>
              <a:gd name="connsiteX3" fmla="*/ 0 w 24377646"/>
              <a:gd name="connsiteY3" fmla="*/ 7471318 h 7471318"/>
              <a:gd name="connsiteX4" fmla="*/ 0 w 24377646"/>
              <a:gd name="connsiteY4" fmla="*/ 2496670 h 7471318"/>
              <a:gd name="connsiteX5" fmla="*/ 562515 w 24377646"/>
              <a:gd name="connsiteY5" fmla="*/ 2493695 h 7471318"/>
              <a:gd name="connsiteX6" fmla="*/ 17873318 w 24377646"/>
              <a:gd name="connsiteY6" fmla="*/ 77 h 747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7646" h="7471318">
                <a:moveTo>
                  <a:pt x="17873318" y="77"/>
                </a:moveTo>
                <a:cubicBezTo>
                  <a:pt x="19628290" y="4574"/>
                  <a:pt x="21711340" y="207323"/>
                  <a:pt x="24377646" y="718990"/>
                </a:cubicBezTo>
                <a:lnTo>
                  <a:pt x="24377646" y="7471318"/>
                </a:lnTo>
                <a:lnTo>
                  <a:pt x="0" y="7471318"/>
                </a:lnTo>
                <a:lnTo>
                  <a:pt x="0" y="2496670"/>
                </a:lnTo>
                <a:lnTo>
                  <a:pt x="562515" y="2493695"/>
                </a:lnTo>
                <a:cubicBezTo>
                  <a:pt x="9607512" y="2397175"/>
                  <a:pt x="11730922" y="-15662"/>
                  <a:pt x="17873318" y="77"/>
                </a:cubicBez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 slide 3">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885067" y="-4300089"/>
            <a:ext cx="27435120" cy="11439056"/>
          </a:xfrm>
          <a:custGeom>
            <a:avLst/>
            <a:gdLst>
              <a:gd name="connsiteX0" fmla="*/ 22113293 w 27435120"/>
              <a:gd name="connsiteY0" fmla="*/ 8728822 h 11439056"/>
              <a:gd name="connsiteX1" fmla="*/ 22089685 w 27435120"/>
              <a:gd name="connsiteY1" fmla="*/ 8751432 h 11439056"/>
              <a:gd name="connsiteX2" fmla="*/ 22108871 w 27435120"/>
              <a:gd name="connsiteY2" fmla="*/ 8771743 h 11439056"/>
              <a:gd name="connsiteX3" fmla="*/ 22136049 w 27435120"/>
              <a:gd name="connsiteY3" fmla="*/ 8751432 h 11439056"/>
              <a:gd name="connsiteX4" fmla="*/ 22126457 w 27435120"/>
              <a:gd name="connsiteY4" fmla="*/ 8732815 h 11439056"/>
              <a:gd name="connsiteX5" fmla="*/ 22113293 w 27435120"/>
              <a:gd name="connsiteY5" fmla="*/ 8728822 h 11439056"/>
              <a:gd name="connsiteX6" fmla="*/ 26635011 w 27435120"/>
              <a:gd name="connsiteY6" fmla="*/ 7541278 h 11439056"/>
              <a:gd name="connsiteX7" fmla="*/ 26344035 w 27435120"/>
              <a:gd name="connsiteY7" fmla="*/ 7769768 h 11439056"/>
              <a:gd name="connsiteX8" fmla="*/ 26324849 w 27435120"/>
              <a:gd name="connsiteY8" fmla="*/ 7839162 h 11439056"/>
              <a:gd name="connsiteX9" fmla="*/ 26390399 w 27435120"/>
              <a:gd name="connsiteY9" fmla="*/ 7829007 h 11439056"/>
              <a:gd name="connsiteX10" fmla="*/ 26635011 w 27435120"/>
              <a:gd name="connsiteY10" fmla="*/ 7541278 h 11439056"/>
              <a:gd name="connsiteX11" fmla="*/ 27153639 w 27435120"/>
              <a:gd name="connsiteY11" fmla="*/ 5795680 h 11439056"/>
              <a:gd name="connsiteX12" fmla="*/ 26989941 w 27435120"/>
              <a:gd name="connsiteY12" fmla="*/ 5984155 h 11439056"/>
              <a:gd name="connsiteX13" fmla="*/ 27028311 w 27435120"/>
              <a:gd name="connsiteY13" fmla="*/ 6004466 h 11439056"/>
              <a:gd name="connsiteX14" fmla="*/ 27205775 w 27435120"/>
              <a:gd name="connsiteY14" fmla="*/ 5845368 h 11439056"/>
              <a:gd name="connsiteX15" fmla="*/ 27178597 w 27435120"/>
              <a:gd name="connsiteY15" fmla="*/ 5796285 h 11439056"/>
              <a:gd name="connsiteX16" fmla="*/ 27153639 w 27435120"/>
              <a:gd name="connsiteY16" fmla="*/ 5795680 h 11439056"/>
              <a:gd name="connsiteX17" fmla="*/ 23429461 w 27435120"/>
              <a:gd name="connsiteY17" fmla="*/ 3883733 h 11439056"/>
              <a:gd name="connsiteX18" fmla="*/ 23429461 w 27435120"/>
              <a:gd name="connsiteY18" fmla="*/ 3893888 h 11439056"/>
              <a:gd name="connsiteX19" fmla="*/ 23448647 w 27435120"/>
              <a:gd name="connsiteY19" fmla="*/ 3893888 h 11439056"/>
              <a:gd name="connsiteX20" fmla="*/ 21827485 w 27435120"/>
              <a:gd name="connsiteY20" fmla="*/ 3604466 h 11439056"/>
              <a:gd name="connsiteX21" fmla="*/ 21808299 w 27435120"/>
              <a:gd name="connsiteY21" fmla="*/ 3614621 h 11439056"/>
              <a:gd name="connsiteX22" fmla="*/ 21827485 w 27435120"/>
              <a:gd name="connsiteY22" fmla="*/ 3614621 h 11439056"/>
              <a:gd name="connsiteX23" fmla="*/ 21827485 w 27435120"/>
              <a:gd name="connsiteY23" fmla="*/ 3604466 h 11439056"/>
              <a:gd name="connsiteX24" fmla="*/ 19259847 w 27435120"/>
              <a:gd name="connsiteY24" fmla="*/ 937048 h 11439056"/>
              <a:gd name="connsiteX25" fmla="*/ 19267841 w 27435120"/>
              <a:gd name="connsiteY25" fmla="*/ 937048 h 11439056"/>
              <a:gd name="connsiteX26" fmla="*/ 19260701 w 27435120"/>
              <a:gd name="connsiteY26" fmla="*/ 938792 h 11439056"/>
              <a:gd name="connsiteX27" fmla="*/ 3962536 w 27435120"/>
              <a:gd name="connsiteY27" fmla="*/ 24 h 11439056"/>
              <a:gd name="connsiteX28" fmla="*/ 4144997 w 27435120"/>
              <a:gd name="connsiteY28" fmla="*/ 112789 h 11439056"/>
              <a:gd name="connsiteX29" fmla="*/ 4312868 w 27435120"/>
              <a:gd name="connsiteY29" fmla="*/ 341279 h 11439056"/>
              <a:gd name="connsiteX30" fmla="*/ 4453561 w 27435120"/>
              <a:gd name="connsiteY30" fmla="*/ 410673 h 11439056"/>
              <a:gd name="connsiteX31" fmla="*/ 4725353 w 27435120"/>
              <a:gd name="connsiteY31" fmla="*/ 530842 h 11439056"/>
              <a:gd name="connsiteX32" fmla="*/ 4968368 w 27435120"/>
              <a:gd name="connsiteY32" fmla="*/ 530842 h 11439056"/>
              <a:gd name="connsiteX33" fmla="*/ 5147431 w 27435120"/>
              <a:gd name="connsiteY33" fmla="*/ 569770 h 11439056"/>
              <a:gd name="connsiteX34" fmla="*/ 5259346 w 27435120"/>
              <a:gd name="connsiteY34" fmla="*/ 965821 h 11439056"/>
              <a:gd name="connsiteX35" fmla="*/ 5540731 w 27435120"/>
              <a:gd name="connsiteY35" fmla="*/ 1471885 h 11439056"/>
              <a:gd name="connsiteX36" fmla="*/ 5662238 w 27435120"/>
              <a:gd name="connsiteY36" fmla="*/ 1482041 h 11439056"/>
              <a:gd name="connsiteX37" fmla="*/ 5953215 w 27435120"/>
              <a:gd name="connsiteY37" fmla="*/ 1482041 h 11439056"/>
              <a:gd name="connsiteX38" fmla="*/ 6647085 w 27435120"/>
              <a:gd name="connsiteY38" fmla="*/ 1859474 h 11439056"/>
              <a:gd name="connsiteX39" fmla="*/ 6918878 w 27435120"/>
              <a:gd name="connsiteY39" fmla="*/ 2157358 h 11439056"/>
              <a:gd name="connsiteX40" fmla="*/ 7115527 w 27435120"/>
              <a:gd name="connsiteY40" fmla="*/ 2742971 h 11439056"/>
              <a:gd name="connsiteX41" fmla="*/ 7125120 w 27435120"/>
              <a:gd name="connsiteY41" fmla="*/ 2802210 h 11439056"/>
              <a:gd name="connsiteX42" fmla="*/ 7171484 w 27435120"/>
              <a:gd name="connsiteY42" fmla="*/ 2930842 h 11439056"/>
              <a:gd name="connsiteX43" fmla="*/ 7265813 w 27435120"/>
              <a:gd name="connsiteY43" fmla="*/ 2841138 h 11439056"/>
              <a:gd name="connsiteX44" fmla="*/ 7396912 w 27435120"/>
              <a:gd name="connsiteY44" fmla="*/ 2385849 h 11439056"/>
              <a:gd name="connsiteX45" fmla="*/ 7734255 w 27435120"/>
              <a:gd name="connsiteY45" fmla="*/ 1939022 h 11439056"/>
              <a:gd name="connsiteX46" fmla="*/ 8071597 w 27435120"/>
              <a:gd name="connsiteY46" fmla="*/ 1977950 h 11439056"/>
              <a:gd name="connsiteX47" fmla="*/ 8624773 w 27435120"/>
              <a:gd name="connsiteY47" fmla="*/ 2365538 h 11439056"/>
              <a:gd name="connsiteX48" fmla="*/ 8680731 w 27435120"/>
              <a:gd name="connsiteY48" fmla="*/ 2385849 h 11439056"/>
              <a:gd name="connsiteX49" fmla="*/ 9139581 w 27435120"/>
              <a:gd name="connsiteY49" fmla="*/ 2781899 h 11439056"/>
              <a:gd name="connsiteX50" fmla="*/ 9195537 w 27435120"/>
              <a:gd name="connsiteY50" fmla="*/ 2940997 h 11439056"/>
              <a:gd name="connsiteX51" fmla="*/ 9280273 w 27435120"/>
              <a:gd name="connsiteY51" fmla="*/ 3010390 h 11439056"/>
              <a:gd name="connsiteX52" fmla="*/ 9336230 w 27435120"/>
              <a:gd name="connsiteY52" fmla="*/ 2951152 h 11439056"/>
              <a:gd name="connsiteX53" fmla="*/ 9457737 w 27435120"/>
              <a:gd name="connsiteY53" fmla="*/ 2643112 h 11439056"/>
              <a:gd name="connsiteX54" fmla="*/ 9588837 w 27435120"/>
              <a:gd name="connsiteY54" fmla="*/ 2414622 h 11439056"/>
              <a:gd name="connsiteX55" fmla="*/ 10095650 w 27435120"/>
              <a:gd name="connsiteY55" fmla="*/ 2434932 h 11439056"/>
              <a:gd name="connsiteX56" fmla="*/ 10620049 w 27435120"/>
              <a:gd name="connsiteY56" fmla="*/ 2761589 h 11439056"/>
              <a:gd name="connsiteX57" fmla="*/ 11088492 w 27435120"/>
              <a:gd name="connsiteY57" fmla="*/ 3000235 h 11439056"/>
              <a:gd name="connsiteX58" fmla="*/ 11173226 w 27435120"/>
              <a:gd name="connsiteY58" fmla="*/ 2979925 h 11439056"/>
              <a:gd name="connsiteX59" fmla="*/ 11294733 w 27435120"/>
              <a:gd name="connsiteY59" fmla="*/ 2742971 h 11439056"/>
              <a:gd name="connsiteX60" fmla="*/ 11350692 w 27435120"/>
              <a:gd name="connsiteY60" fmla="*/ 2604184 h 11439056"/>
              <a:gd name="connsiteX61" fmla="*/ 11576118 w 27435120"/>
              <a:gd name="connsiteY61" fmla="*/ 2296145 h 11439056"/>
              <a:gd name="connsiteX62" fmla="*/ 11473796 w 27435120"/>
              <a:gd name="connsiteY62" fmla="*/ 2622802 h 11439056"/>
              <a:gd name="connsiteX63" fmla="*/ 11323511 w 27435120"/>
              <a:gd name="connsiteY63" fmla="*/ 3108557 h 11439056"/>
              <a:gd name="connsiteX64" fmla="*/ 11369877 w 27435120"/>
              <a:gd name="connsiteY64" fmla="*/ 3238881 h 11439056"/>
              <a:gd name="connsiteX65" fmla="*/ 11520161 w 27435120"/>
              <a:gd name="connsiteY65" fmla="*/ 3198260 h 11439056"/>
              <a:gd name="connsiteX66" fmla="*/ 11566526 w 27435120"/>
              <a:gd name="connsiteY66" fmla="*/ 3128867 h 11439056"/>
              <a:gd name="connsiteX67" fmla="*/ 11931048 w 27435120"/>
              <a:gd name="connsiteY67" fmla="*/ 2604184 h 11439056"/>
              <a:gd name="connsiteX68" fmla="*/ 11913461 w 27435120"/>
              <a:gd name="connsiteY68" fmla="*/ 2108275 h 11439056"/>
              <a:gd name="connsiteX69" fmla="*/ 11838318 w 27435120"/>
              <a:gd name="connsiteY69" fmla="*/ 1998261 h 11439056"/>
              <a:gd name="connsiteX70" fmla="*/ 12062147 w 27435120"/>
              <a:gd name="connsiteY70" fmla="*/ 1967795 h 11439056"/>
              <a:gd name="connsiteX71" fmla="*/ 12520996 w 27435120"/>
              <a:gd name="connsiteY71" fmla="*/ 2206441 h 11439056"/>
              <a:gd name="connsiteX72" fmla="*/ 12867931 w 27435120"/>
              <a:gd name="connsiteY72" fmla="*/ 2445087 h 11439056"/>
              <a:gd name="connsiteX73" fmla="*/ 13195682 w 27435120"/>
              <a:gd name="connsiteY73" fmla="*/ 3108557 h 11439056"/>
              <a:gd name="connsiteX74" fmla="*/ 13242045 w 27435120"/>
              <a:gd name="connsiteY74" fmla="*/ 3645087 h 11439056"/>
              <a:gd name="connsiteX75" fmla="*/ 13251639 w 27435120"/>
              <a:gd name="connsiteY75" fmla="*/ 4328866 h 11439056"/>
              <a:gd name="connsiteX76" fmla="*/ 13280416 w 27435120"/>
              <a:gd name="connsiteY76" fmla="*/ 4408415 h 11439056"/>
              <a:gd name="connsiteX77" fmla="*/ 13317188 w 27435120"/>
              <a:gd name="connsiteY77" fmla="*/ 4339022 h 11439056"/>
              <a:gd name="connsiteX78" fmla="*/ 13617758 w 27435120"/>
              <a:gd name="connsiteY78" fmla="*/ 3179643 h 11439056"/>
              <a:gd name="connsiteX79" fmla="*/ 13654530 w 27435120"/>
              <a:gd name="connsiteY79" fmla="*/ 3039163 h 11439056"/>
              <a:gd name="connsiteX80" fmla="*/ 13833593 w 27435120"/>
              <a:gd name="connsiteY80" fmla="*/ 2990080 h 11439056"/>
              <a:gd name="connsiteX81" fmla="*/ 14039836 w 27435120"/>
              <a:gd name="connsiteY81" fmla="*/ 2961307 h 11439056"/>
              <a:gd name="connsiteX82" fmla="*/ 14479500 w 27435120"/>
              <a:gd name="connsiteY82" fmla="*/ 2524636 h 11439056"/>
              <a:gd name="connsiteX83" fmla="*/ 14724113 w 27435120"/>
              <a:gd name="connsiteY83" fmla="*/ 2533098 h 11439056"/>
              <a:gd name="connsiteX84" fmla="*/ 14901577 w 27435120"/>
              <a:gd name="connsiteY84" fmla="*/ 2553409 h 11439056"/>
              <a:gd name="connsiteX85" fmla="*/ 15398797 w 27435120"/>
              <a:gd name="connsiteY85" fmla="*/ 2504325 h 11439056"/>
              <a:gd name="connsiteX86" fmla="*/ 15744133 w 27435120"/>
              <a:gd name="connsiteY86" fmla="*/ 2702351 h 11439056"/>
              <a:gd name="connsiteX87" fmla="*/ 15959969 w 27435120"/>
              <a:gd name="connsiteY87" fmla="*/ 2692196 h 11439056"/>
              <a:gd name="connsiteX88" fmla="*/ 16139032 w 27435120"/>
              <a:gd name="connsiteY88" fmla="*/ 2583874 h 11439056"/>
              <a:gd name="connsiteX89" fmla="*/ 16297311 w 27435120"/>
              <a:gd name="connsiteY89" fmla="*/ 2771744 h 11439056"/>
              <a:gd name="connsiteX90" fmla="*/ 16541925 w 27435120"/>
              <a:gd name="connsiteY90" fmla="*/ 3059473 h 11439056"/>
              <a:gd name="connsiteX91" fmla="*/ 16700203 w 27435120"/>
              <a:gd name="connsiteY91" fmla="*/ 3179643 h 11439056"/>
              <a:gd name="connsiteX92" fmla="*/ 17075915 w 27435120"/>
              <a:gd name="connsiteY92" fmla="*/ 3575693 h 11439056"/>
              <a:gd name="connsiteX93" fmla="*/ 17187831 w 27435120"/>
              <a:gd name="connsiteY93" fmla="*/ 3863422 h 11439056"/>
              <a:gd name="connsiteX94" fmla="*/ 17253381 w 27435120"/>
              <a:gd name="connsiteY94" fmla="*/ 3981899 h 11439056"/>
              <a:gd name="connsiteX95" fmla="*/ 17347709 w 27435120"/>
              <a:gd name="connsiteY95" fmla="*/ 3922661 h 11439056"/>
              <a:gd name="connsiteX96" fmla="*/ 17777779 w 27435120"/>
              <a:gd name="connsiteY96" fmla="*/ 3367513 h 11439056"/>
              <a:gd name="connsiteX97" fmla="*/ 17872107 w 27435120"/>
              <a:gd name="connsiteY97" fmla="*/ 3089939 h 11439056"/>
              <a:gd name="connsiteX98" fmla="*/ 18153493 w 27435120"/>
              <a:gd name="connsiteY98" fmla="*/ 1592055 h 11439056"/>
              <a:gd name="connsiteX99" fmla="*/ 18444471 w 27435120"/>
              <a:gd name="connsiteY99" fmla="*/ 757640 h 11439056"/>
              <a:gd name="connsiteX100" fmla="*/ 18949685 w 27435120"/>
              <a:gd name="connsiteY100" fmla="*/ 510532 h 11439056"/>
              <a:gd name="connsiteX101" fmla="*/ 19119155 w 27435120"/>
              <a:gd name="connsiteY101" fmla="*/ 728867 h 11439056"/>
              <a:gd name="connsiteX102" fmla="*/ 19071191 w 27435120"/>
              <a:gd name="connsiteY102" fmla="*/ 877809 h 11439056"/>
              <a:gd name="connsiteX103" fmla="*/ 19184705 w 27435120"/>
              <a:gd name="connsiteY103" fmla="*/ 957358 h 11439056"/>
              <a:gd name="connsiteX104" fmla="*/ 19226273 w 27435120"/>
              <a:gd name="connsiteY104" fmla="*/ 947203 h 11439056"/>
              <a:gd name="connsiteX105" fmla="*/ 19260701 w 27435120"/>
              <a:gd name="connsiteY105" fmla="*/ 938792 h 11439056"/>
              <a:gd name="connsiteX106" fmla="*/ 19297819 w 27435120"/>
              <a:gd name="connsiteY106" fmla="*/ 1014692 h 11439056"/>
              <a:gd name="connsiteX107" fmla="*/ 19342983 w 27435120"/>
              <a:gd name="connsiteY107" fmla="*/ 1085990 h 11439056"/>
              <a:gd name="connsiteX108" fmla="*/ 19381355 w 27435120"/>
              <a:gd name="connsiteY108" fmla="*/ 1412647 h 11439056"/>
              <a:gd name="connsiteX109" fmla="*/ 19334989 w 27435120"/>
              <a:gd name="connsiteY109" fmla="*/ 1432957 h 11439056"/>
              <a:gd name="connsiteX110" fmla="*/ 19325397 w 27435120"/>
              <a:gd name="connsiteY110" fmla="*/ 1453268 h 11439056"/>
              <a:gd name="connsiteX111" fmla="*/ 19381355 w 27435120"/>
              <a:gd name="connsiteY111" fmla="*/ 1412647 h 11439056"/>
              <a:gd name="connsiteX112" fmla="*/ 19597189 w 27435120"/>
              <a:gd name="connsiteY112" fmla="*/ 1333098 h 11439056"/>
              <a:gd name="connsiteX113" fmla="*/ 19709103 w 27435120"/>
              <a:gd name="connsiteY113" fmla="*/ 1630983 h 11439056"/>
              <a:gd name="connsiteX114" fmla="*/ 19728289 w 27435120"/>
              <a:gd name="connsiteY114" fmla="*/ 1810390 h 11439056"/>
              <a:gd name="connsiteX115" fmla="*/ 19821019 w 27435120"/>
              <a:gd name="connsiteY115" fmla="*/ 2673578 h 11439056"/>
              <a:gd name="connsiteX116" fmla="*/ 19821019 w 27435120"/>
              <a:gd name="connsiteY116" fmla="*/ 3287964 h 11439056"/>
              <a:gd name="connsiteX117" fmla="*/ 19952119 w 27435120"/>
              <a:gd name="connsiteY117" fmla="*/ 3516455 h 11439056"/>
              <a:gd name="connsiteX118" fmla="*/ 20458931 w 27435120"/>
              <a:gd name="connsiteY118" fmla="*/ 3575693 h 11439056"/>
              <a:gd name="connsiteX119" fmla="*/ 20759501 w 27435120"/>
              <a:gd name="connsiteY119" fmla="*/ 3377668 h 11439056"/>
              <a:gd name="connsiteX120" fmla="*/ 20927373 w 27435120"/>
              <a:gd name="connsiteY120" fmla="*/ 3267654 h 11439056"/>
              <a:gd name="connsiteX121" fmla="*/ 21235937 w 27435120"/>
              <a:gd name="connsiteY121" fmla="*/ 3308274 h 11439056"/>
              <a:gd name="connsiteX122" fmla="*/ 21395815 w 27435120"/>
              <a:gd name="connsiteY122" fmla="*/ 3347202 h 11439056"/>
              <a:gd name="connsiteX123" fmla="*/ 22548535 w 27435120"/>
              <a:gd name="connsiteY123" fmla="*/ 3763563 h 11439056"/>
              <a:gd name="connsiteX124" fmla="*/ 22839511 w 27435120"/>
              <a:gd name="connsiteY124" fmla="*/ 3873578 h 11439056"/>
              <a:gd name="connsiteX125" fmla="*/ 23400683 w 27435120"/>
              <a:gd name="connsiteY125" fmla="*/ 3753408 h 11439056"/>
              <a:gd name="connsiteX126" fmla="*/ 23944267 w 27435120"/>
              <a:gd name="connsiteY126" fmla="*/ 3596004 h 11439056"/>
              <a:gd name="connsiteX127" fmla="*/ 24075367 w 27435120"/>
              <a:gd name="connsiteY127" fmla="*/ 3575693 h 11439056"/>
              <a:gd name="connsiteX128" fmla="*/ 24535815 w 27435120"/>
              <a:gd name="connsiteY128" fmla="*/ 3426751 h 11439056"/>
              <a:gd name="connsiteX129" fmla="*/ 24713281 w 27435120"/>
              <a:gd name="connsiteY129" fmla="*/ 3257499 h 11439056"/>
              <a:gd name="connsiteX130" fmla="*/ 24778831 w 27435120"/>
              <a:gd name="connsiteY130" fmla="*/ 3228726 h 11439056"/>
              <a:gd name="connsiteX131" fmla="*/ 25088993 w 27435120"/>
              <a:gd name="connsiteY131" fmla="*/ 3318430 h 11439056"/>
              <a:gd name="connsiteX132" fmla="*/ 25322415 w 27435120"/>
              <a:gd name="connsiteY132" fmla="*/ 3318430 h 11439056"/>
              <a:gd name="connsiteX133" fmla="*/ 26033871 w 27435120"/>
              <a:gd name="connsiteY133" fmla="*/ 3089939 h 11439056"/>
              <a:gd name="connsiteX134" fmla="*/ 26062649 w 27435120"/>
              <a:gd name="connsiteY134" fmla="*/ 3089939 h 11439056"/>
              <a:gd name="connsiteX135" fmla="*/ 26288077 w 27435120"/>
              <a:gd name="connsiteY135" fmla="*/ 3128867 h 11439056"/>
              <a:gd name="connsiteX136" fmla="*/ 26184157 w 27435120"/>
              <a:gd name="connsiteY136" fmla="*/ 3347202 h 11439056"/>
              <a:gd name="connsiteX137" fmla="*/ 26128199 w 27435120"/>
              <a:gd name="connsiteY137" fmla="*/ 3655242 h 11439056"/>
              <a:gd name="connsiteX138" fmla="*/ 26137791 w 27435120"/>
              <a:gd name="connsiteY138" fmla="*/ 3981899 h 11439056"/>
              <a:gd name="connsiteX139" fmla="*/ 26579055 w 27435120"/>
              <a:gd name="connsiteY139" fmla="*/ 4240855 h 11439056"/>
              <a:gd name="connsiteX140" fmla="*/ 26719747 w 27435120"/>
              <a:gd name="connsiteY140" fmla="*/ 4647061 h 11439056"/>
              <a:gd name="connsiteX141" fmla="*/ 26662191 w 27435120"/>
              <a:gd name="connsiteY141" fmla="*/ 4855242 h 11439056"/>
              <a:gd name="connsiteX142" fmla="*/ 26635011 w 27435120"/>
              <a:gd name="connsiteY142" fmla="*/ 5014339 h 11439056"/>
              <a:gd name="connsiteX143" fmla="*/ 26906805 w 27435120"/>
              <a:gd name="connsiteY143" fmla="*/ 5469628 h 11439056"/>
              <a:gd name="connsiteX144" fmla="*/ 26981947 w 27435120"/>
              <a:gd name="connsiteY144" fmla="*/ 5539021 h 11439056"/>
              <a:gd name="connsiteX145" fmla="*/ 27356061 w 27435120"/>
              <a:gd name="connsiteY145" fmla="*/ 5737047 h 11439056"/>
              <a:gd name="connsiteX146" fmla="*/ 27384839 w 27435120"/>
              <a:gd name="connsiteY146" fmla="*/ 5924917 h 11439056"/>
              <a:gd name="connsiteX147" fmla="*/ 27280919 w 27435120"/>
              <a:gd name="connsiteY147" fmla="*/ 6629007 h 11439056"/>
              <a:gd name="connsiteX148" fmla="*/ 27234553 w 27435120"/>
              <a:gd name="connsiteY148" fmla="*/ 6867653 h 11439056"/>
              <a:gd name="connsiteX149" fmla="*/ 26858841 w 27435120"/>
              <a:gd name="connsiteY149" fmla="*/ 7492194 h 11439056"/>
              <a:gd name="connsiteX150" fmla="*/ 26334441 w 27435120"/>
              <a:gd name="connsiteY150" fmla="*/ 8067653 h 11439056"/>
              <a:gd name="connsiteX151" fmla="*/ 26043463 w 27435120"/>
              <a:gd name="connsiteY151" fmla="*/ 8316454 h 11439056"/>
              <a:gd name="connsiteX152" fmla="*/ 25659757 w 27435120"/>
              <a:gd name="connsiteY152" fmla="*/ 8365537 h 11439056"/>
              <a:gd name="connsiteX153" fmla="*/ 25162537 w 27435120"/>
              <a:gd name="connsiteY153" fmla="*/ 8563562 h 11439056"/>
              <a:gd name="connsiteX154" fmla="*/ 24965887 w 27435120"/>
              <a:gd name="connsiteY154" fmla="*/ 8602490 h 11439056"/>
              <a:gd name="connsiteX155" fmla="*/ 24470265 w 27435120"/>
              <a:gd name="connsiteY155" fmla="*/ 8543252 h 11439056"/>
              <a:gd name="connsiteX156" fmla="*/ 23953861 w 27435120"/>
              <a:gd name="connsiteY156" fmla="*/ 8622800 h 11439056"/>
              <a:gd name="connsiteX157" fmla="*/ 23570153 w 27435120"/>
              <a:gd name="connsiteY157" fmla="*/ 8781898 h 11439056"/>
              <a:gd name="connsiteX158" fmla="*/ 23204033 w 27435120"/>
              <a:gd name="connsiteY158" fmla="*/ 8990078 h 11439056"/>
              <a:gd name="connsiteX159" fmla="*/ 23485419 w 27435120"/>
              <a:gd name="connsiteY159" fmla="*/ 8722659 h 11439056"/>
              <a:gd name="connsiteX160" fmla="*/ 23766803 w 27435120"/>
              <a:gd name="connsiteY160" fmla="*/ 8445085 h 11439056"/>
              <a:gd name="connsiteX161" fmla="*/ 23813167 w 27435120"/>
              <a:gd name="connsiteY161" fmla="*/ 8275833 h 11439056"/>
              <a:gd name="connsiteX162" fmla="*/ 23766803 w 27435120"/>
              <a:gd name="connsiteY162" fmla="*/ 8265678 h 11439056"/>
              <a:gd name="connsiteX163" fmla="*/ 23766803 w 27435120"/>
              <a:gd name="connsiteY163" fmla="*/ 8445085 h 11439056"/>
              <a:gd name="connsiteX164" fmla="*/ 23128891 w 27435120"/>
              <a:gd name="connsiteY164" fmla="*/ 8445085 h 11439056"/>
              <a:gd name="connsiteX165" fmla="*/ 22529349 w 27435120"/>
              <a:gd name="connsiteY165" fmla="*/ 8771743 h 11439056"/>
              <a:gd name="connsiteX166" fmla="*/ 22295927 w 27435120"/>
              <a:gd name="connsiteY166" fmla="*/ 8871601 h 11439056"/>
              <a:gd name="connsiteX167" fmla="*/ 21845071 w 27435120"/>
              <a:gd name="connsiteY167" fmla="*/ 8682039 h 11439056"/>
              <a:gd name="connsiteX168" fmla="*/ 21470957 w 27435120"/>
              <a:gd name="connsiteY168" fmla="*/ 8414620 h 11439056"/>
              <a:gd name="connsiteX169" fmla="*/ 21376629 w 27435120"/>
              <a:gd name="connsiteY169" fmla="*/ 8375692 h 11439056"/>
              <a:gd name="connsiteX170" fmla="*/ 21048881 w 27435120"/>
              <a:gd name="connsiteY170" fmla="*/ 7949176 h 11439056"/>
              <a:gd name="connsiteX171" fmla="*/ 21002515 w 27435120"/>
              <a:gd name="connsiteY171" fmla="*/ 7412646 h 11439056"/>
              <a:gd name="connsiteX172" fmla="*/ 20534073 w 27435120"/>
              <a:gd name="connsiteY172" fmla="*/ 6965819 h 11439056"/>
              <a:gd name="connsiteX173" fmla="*/ 20383789 w 27435120"/>
              <a:gd name="connsiteY173" fmla="*/ 7085989 h 11439056"/>
              <a:gd name="connsiteX174" fmla="*/ 20177545 w 27435120"/>
              <a:gd name="connsiteY174" fmla="*/ 7620826 h 11439056"/>
              <a:gd name="connsiteX175" fmla="*/ 20187139 w 27435120"/>
              <a:gd name="connsiteY175" fmla="*/ 7820544 h 11439056"/>
              <a:gd name="connsiteX176" fmla="*/ 20214317 w 27435120"/>
              <a:gd name="connsiteY176" fmla="*/ 8445085 h 11439056"/>
              <a:gd name="connsiteX177" fmla="*/ 20102403 w 27435120"/>
              <a:gd name="connsiteY177" fmla="*/ 8514479 h 11439056"/>
              <a:gd name="connsiteX178" fmla="*/ 19915347 w 27435120"/>
              <a:gd name="connsiteY178" fmla="*/ 8385847 h 11439056"/>
              <a:gd name="connsiteX179" fmla="*/ 19568411 w 27435120"/>
              <a:gd name="connsiteY179" fmla="*/ 8404465 h 11439056"/>
              <a:gd name="connsiteX180" fmla="*/ 19502861 w 27435120"/>
              <a:gd name="connsiteY180" fmla="*/ 8385847 h 11439056"/>
              <a:gd name="connsiteX181" fmla="*/ 19165519 w 27435120"/>
              <a:gd name="connsiteY181" fmla="*/ 8157356 h 11439056"/>
              <a:gd name="connsiteX182" fmla="*/ 19061599 w 27435120"/>
              <a:gd name="connsiteY182" fmla="*/ 8245368 h 11439056"/>
              <a:gd name="connsiteX183" fmla="*/ 18772219 w 27435120"/>
              <a:gd name="connsiteY183" fmla="*/ 8959613 h 11439056"/>
              <a:gd name="connsiteX184" fmla="*/ 18602749 w 27435120"/>
              <a:gd name="connsiteY184" fmla="*/ 9249034 h 11439056"/>
              <a:gd name="connsiteX185" fmla="*/ 18153493 w 27435120"/>
              <a:gd name="connsiteY185" fmla="*/ 9614620 h 11439056"/>
              <a:gd name="connsiteX186" fmla="*/ 17806557 w 27435120"/>
              <a:gd name="connsiteY186" fmla="*/ 9724634 h 11439056"/>
              <a:gd name="connsiteX187" fmla="*/ 17581129 w 27435120"/>
              <a:gd name="connsiteY187" fmla="*/ 9645085 h 11439056"/>
              <a:gd name="connsiteX188" fmla="*/ 17027953 w 27435120"/>
              <a:gd name="connsiteY188" fmla="*/ 9228724 h 11439056"/>
              <a:gd name="connsiteX189" fmla="*/ 16850489 w 27435120"/>
              <a:gd name="connsiteY189" fmla="*/ 9089937 h 11439056"/>
              <a:gd name="connsiteX190" fmla="*/ 16493961 w 27435120"/>
              <a:gd name="connsiteY190" fmla="*/ 8891912 h 11439056"/>
              <a:gd name="connsiteX191" fmla="*/ 16156618 w 27435120"/>
              <a:gd name="connsiteY191" fmla="*/ 8643111 h 11439056"/>
              <a:gd name="connsiteX192" fmla="*/ 15875233 w 27435120"/>
              <a:gd name="connsiteY192" fmla="*/ 7998259 h 11439056"/>
              <a:gd name="connsiteX193" fmla="*/ 15753726 w 27435120"/>
              <a:gd name="connsiteY193" fmla="*/ 7849317 h 11439056"/>
              <a:gd name="connsiteX194" fmla="*/ 15603441 w 27435120"/>
              <a:gd name="connsiteY194" fmla="*/ 7977949 h 11439056"/>
              <a:gd name="connsiteX195" fmla="*/ 15576262 w 27435120"/>
              <a:gd name="connsiteY195" fmla="*/ 8206440 h 11439056"/>
              <a:gd name="connsiteX196" fmla="*/ 15613034 w 27435120"/>
              <a:gd name="connsiteY196" fmla="*/ 8663421 h 11439056"/>
              <a:gd name="connsiteX197" fmla="*/ 15772911 w 27435120"/>
              <a:gd name="connsiteY197" fmla="*/ 9228724 h 11439056"/>
              <a:gd name="connsiteX198" fmla="*/ 15838461 w 27435120"/>
              <a:gd name="connsiteY198" fmla="*/ 9614620 h 11439056"/>
              <a:gd name="connsiteX199" fmla="*/ 15894419 w 27435120"/>
              <a:gd name="connsiteY199" fmla="*/ 10279782 h 11439056"/>
              <a:gd name="connsiteX200" fmla="*/ 15998339 w 27435120"/>
              <a:gd name="connsiteY200" fmla="*/ 10369486 h 11439056"/>
              <a:gd name="connsiteX201" fmla="*/ 15904011 w 27435120"/>
              <a:gd name="connsiteY201" fmla="*/ 10616594 h 11439056"/>
              <a:gd name="connsiteX202" fmla="*/ 15884826 w 27435120"/>
              <a:gd name="connsiteY202" fmla="*/ 10904323 h 11439056"/>
              <a:gd name="connsiteX203" fmla="*/ 15884826 w 27435120"/>
              <a:gd name="connsiteY203" fmla="*/ 11063420 h 11439056"/>
              <a:gd name="connsiteX204" fmla="*/ 15828869 w 27435120"/>
              <a:gd name="connsiteY204" fmla="*/ 11330839 h 11439056"/>
              <a:gd name="connsiteX205" fmla="*/ 15763319 w 27435120"/>
              <a:gd name="connsiteY205" fmla="*/ 11410388 h 11439056"/>
              <a:gd name="connsiteX206" fmla="*/ 15425977 w 27435120"/>
              <a:gd name="connsiteY206" fmla="*/ 11261446 h 11439056"/>
              <a:gd name="connsiteX207" fmla="*/ 15370019 w 27435120"/>
              <a:gd name="connsiteY207" fmla="*/ 11004182 h 11439056"/>
              <a:gd name="connsiteX208" fmla="*/ 15154184 w 27435120"/>
              <a:gd name="connsiteY208" fmla="*/ 10924633 h 11439056"/>
              <a:gd name="connsiteX209" fmla="*/ 15061455 w 27435120"/>
              <a:gd name="connsiteY209" fmla="*/ 10963562 h 11439056"/>
              <a:gd name="connsiteX210" fmla="*/ 15079042 w 27435120"/>
              <a:gd name="connsiteY210" fmla="*/ 10855240 h 11439056"/>
              <a:gd name="connsiteX211" fmla="*/ 15127005 w 27435120"/>
              <a:gd name="connsiteY211" fmla="*/ 10745226 h 11439056"/>
              <a:gd name="connsiteX212" fmla="*/ 15117412 w 27435120"/>
              <a:gd name="connsiteY212" fmla="*/ 10696143 h 11439056"/>
              <a:gd name="connsiteX213" fmla="*/ 15042270 w 27435120"/>
              <a:gd name="connsiteY213" fmla="*/ 10696143 h 11439056"/>
              <a:gd name="connsiteX214" fmla="*/ 14872799 w 27435120"/>
              <a:gd name="connsiteY214" fmla="*/ 10973717 h 11439056"/>
              <a:gd name="connsiteX215" fmla="*/ 14648970 w 27435120"/>
              <a:gd name="connsiteY215" fmla="*/ 10745226 h 11439056"/>
              <a:gd name="connsiteX216" fmla="*/ 14573828 w 27435120"/>
              <a:gd name="connsiteY216" fmla="*/ 10328865 h 11439056"/>
              <a:gd name="connsiteX217" fmla="*/ 14508278 w 27435120"/>
              <a:gd name="connsiteY217" fmla="*/ 9942969 h 11439056"/>
              <a:gd name="connsiteX218" fmla="*/ 14404357 w 27435120"/>
              <a:gd name="connsiteY218" fmla="*/ 9773717 h 11439056"/>
              <a:gd name="connsiteX219" fmla="*/ 14263665 w 27435120"/>
              <a:gd name="connsiteY219" fmla="*/ 9069627 h 11439056"/>
              <a:gd name="connsiteX220" fmla="*/ 13945508 w 27435120"/>
              <a:gd name="connsiteY220" fmla="*/ 8643111 h 11439056"/>
              <a:gd name="connsiteX221" fmla="*/ 13860773 w 27435120"/>
              <a:gd name="connsiteY221" fmla="*/ 8473858 h 11439056"/>
              <a:gd name="connsiteX222" fmla="*/ 13683308 w 27435120"/>
              <a:gd name="connsiteY222" fmla="*/ 8275833 h 11439056"/>
              <a:gd name="connsiteX223" fmla="*/ 13421108 w 27435120"/>
              <a:gd name="connsiteY223" fmla="*/ 8534789 h 11439056"/>
              <a:gd name="connsiteX224" fmla="*/ 13411516 w 27435120"/>
              <a:gd name="connsiteY224" fmla="*/ 8951150 h 11439056"/>
              <a:gd name="connsiteX225" fmla="*/ 13195682 w 27435120"/>
              <a:gd name="connsiteY225" fmla="*/ 9902349 h 11439056"/>
              <a:gd name="connsiteX226" fmla="*/ 13101354 w 27435120"/>
              <a:gd name="connsiteY226" fmla="*/ 10151150 h 11439056"/>
              <a:gd name="connsiteX227" fmla="*/ 12671281 w 27435120"/>
              <a:gd name="connsiteY227" fmla="*/ 10220543 h 11439056"/>
              <a:gd name="connsiteX228" fmla="*/ 12501811 w 27435120"/>
              <a:gd name="connsiteY228" fmla="*/ 10071601 h 11439056"/>
              <a:gd name="connsiteX229" fmla="*/ 12314755 w 27435120"/>
              <a:gd name="connsiteY229" fmla="*/ 10071601 h 11439056"/>
              <a:gd name="connsiteX230" fmla="*/ 12212432 w 27435120"/>
              <a:gd name="connsiteY230" fmla="*/ 10051291 h 11439056"/>
              <a:gd name="connsiteX231" fmla="*/ 12006191 w 27435120"/>
              <a:gd name="connsiteY231" fmla="*/ 9565536 h 11439056"/>
              <a:gd name="connsiteX232" fmla="*/ 11726403 w 27435120"/>
              <a:gd name="connsiteY232" fmla="*/ 7581898 h 11439056"/>
              <a:gd name="connsiteX233" fmla="*/ 11688033 w 27435120"/>
              <a:gd name="connsiteY233" fmla="*/ 7314479 h 11439056"/>
              <a:gd name="connsiteX234" fmla="*/ 11566526 w 27435120"/>
              <a:gd name="connsiteY234" fmla="*/ 7571743 h 11439056"/>
              <a:gd name="connsiteX235" fmla="*/ 11500976 w 27435120"/>
              <a:gd name="connsiteY235" fmla="*/ 7959331 h 11439056"/>
              <a:gd name="connsiteX236" fmla="*/ 11406648 w 27435120"/>
              <a:gd name="connsiteY236" fmla="*/ 9326891 h 11439056"/>
              <a:gd name="connsiteX237" fmla="*/ 11398654 w 27435120"/>
              <a:gd name="connsiteY237" fmla="*/ 9753407 h 11439056"/>
              <a:gd name="connsiteX238" fmla="*/ 11379469 w 27435120"/>
              <a:gd name="connsiteY238" fmla="*/ 9953125 h 11439056"/>
              <a:gd name="connsiteX239" fmla="*/ 11182819 w 27435120"/>
              <a:gd name="connsiteY239" fmla="*/ 10071601 h 11439056"/>
              <a:gd name="connsiteX240" fmla="*/ 10573685 w 27435120"/>
              <a:gd name="connsiteY240" fmla="*/ 9814338 h 11439056"/>
              <a:gd name="connsiteX241" fmla="*/ 10311485 w 27435120"/>
              <a:gd name="connsiteY241" fmla="*/ 9744944 h 11439056"/>
              <a:gd name="connsiteX242" fmla="*/ 9823857 w 27435120"/>
              <a:gd name="connsiteY242" fmla="*/ 9298118 h 11439056"/>
              <a:gd name="connsiteX243" fmla="*/ 9748716 w 27435120"/>
              <a:gd name="connsiteY243" fmla="*/ 8881757 h 11439056"/>
              <a:gd name="connsiteX244" fmla="*/ 9711943 w 27435120"/>
              <a:gd name="connsiteY244" fmla="*/ 8841136 h 11439056"/>
              <a:gd name="connsiteX245" fmla="*/ 9663979 w 27435120"/>
              <a:gd name="connsiteY245" fmla="*/ 8900374 h 11439056"/>
              <a:gd name="connsiteX246" fmla="*/ 9644794 w 27435120"/>
              <a:gd name="connsiteY246" fmla="*/ 9447060 h 11439056"/>
              <a:gd name="connsiteX247" fmla="*/ 9636801 w 27435120"/>
              <a:gd name="connsiteY247" fmla="*/ 9744944 h 11439056"/>
              <a:gd name="connsiteX248" fmla="*/ 9307452 w 27435120"/>
              <a:gd name="connsiteY248" fmla="*/ 10071601 h 11439056"/>
              <a:gd name="connsiteX249" fmla="*/ 8896567 w 27435120"/>
              <a:gd name="connsiteY249" fmla="*/ 9912504 h 11439056"/>
              <a:gd name="connsiteX250" fmla="*/ 8680731 w 27435120"/>
              <a:gd name="connsiteY250" fmla="*/ 9804182 h 11439056"/>
              <a:gd name="connsiteX251" fmla="*/ 8324203 w 27435120"/>
              <a:gd name="connsiteY251" fmla="*/ 9614620 h 11439056"/>
              <a:gd name="connsiteX252" fmla="*/ 8146739 w 27435120"/>
              <a:gd name="connsiteY252" fmla="*/ 9387821 h 11439056"/>
              <a:gd name="connsiteX253" fmla="*/ 7940497 w 27435120"/>
              <a:gd name="connsiteY253" fmla="*/ 9447060 h 11439056"/>
              <a:gd name="connsiteX254" fmla="*/ 7865354 w 27435120"/>
              <a:gd name="connsiteY254" fmla="*/ 9873576 h 11439056"/>
              <a:gd name="connsiteX255" fmla="*/ 7715069 w 27435120"/>
              <a:gd name="connsiteY255" fmla="*/ 9992053 h 11439056"/>
              <a:gd name="connsiteX256" fmla="*/ 7472055 w 27435120"/>
              <a:gd name="connsiteY256" fmla="*/ 9932814 h 11439056"/>
              <a:gd name="connsiteX257" fmla="*/ 7086749 w 27435120"/>
              <a:gd name="connsiteY257" fmla="*/ 9634930 h 11439056"/>
              <a:gd name="connsiteX258" fmla="*/ 6955650 w 27435120"/>
              <a:gd name="connsiteY258" fmla="*/ 9308273 h 11439056"/>
              <a:gd name="connsiteX259" fmla="*/ 6814957 w 27435120"/>
              <a:gd name="connsiteY259" fmla="*/ 9604465 h 11439056"/>
              <a:gd name="connsiteX260" fmla="*/ 6778185 w 27435120"/>
              <a:gd name="connsiteY260" fmla="*/ 9645085 h 11439056"/>
              <a:gd name="connsiteX261" fmla="*/ 6730222 w 27435120"/>
              <a:gd name="connsiteY261" fmla="*/ 9575692 h 11439056"/>
              <a:gd name="connsiteX262" fmla="*/ 6356108 w 27435120"/>
              <a:gd name="connsiteY262" fmla="*/ 9089937 h 11439056"/>
              <a:gd name="connsiteX263" fmla="*/ 6037951 w 27435120"/>
              <a:gd name="connsiteY263" fmla="*/ 7630981 h 11439056"/>
              <a:gd name="connsiteX264" fmla="*/ 5775751 w 27435120"/>
              <a:gd name="connsiteY264" fmla="*/ 6163563 h 11439056"/>
              <a:gd name="connsiteX265" fmla="*/ 5700609 w 27435120"/>
              <a:gd name="connsiteY265" fmla="*/ 5963845 h 11439056"/>
              <a:gd name="connsiteX266" fmla="*/ 5513551 w 27435120"/>
              <a:gd name="connsiteY266" fmla="*/ 5945227 h 11439056"/>
              <a:gd name="connsiteX267" fmla="*/ 5419224 w 27435120"/>
              <a:gd name="connsiteY267" fmla="*/ 6094169 h 11439056"/>
              <a:gd name="connsiteX268" fmla="*/ 5118653 w 27435120"/>
              <a:gd name="connsiteY268" fmla="*/ 6569769 h 11439056"/>
              <a:gd name="connsiteX269" fmla="*/ 5072288 w 27435120"/>
              <a:gd name="connsiteY269" fmla="*/ 6957357 h 11439056"/>
              <a:gd name="connsiteX270" fmla="*/ 5091474 w 27435120"/>
              <a:gd name="connsiteY270" fmla="*/ 7314479 h 11439056"/>
              <a:gd name="connsiteX271" fmla="*/ 5062696 w 27435120"/>
              <a:gd name="connsiteY271" fmla="*/ 7363563 h 11439056"/>
              <a:gd name="connsiteX272" fmla="*/ 5025924 w 27435120"/>
              <a:gd name="connsiteY272" fmla="*/ 7314479 h 11439056"/>
              <a:gd name="connsiteX273" fmla="*/ 4922003 w 27435120"/>
              <a:gd name="connsiteY273" fmla="*/ 6877808 h 11439056"/>
              <a:gd name="connsiteX274" fmla="*/ 4790904 w 27435120"/>
              <a:gd name="connsiteY274" fmla="*/ 5875834 h 11439056"/>
              <a:gd name="connsiteX275" fmla="*/ 4744539 w 27435120"/>
              <a:gd name="connsiteY275" fmla="*/ 5806440 h 11439056"/>
              <a:gd name="connsiteX276" fmla="*/ 4698174 w 27435120"/>
              <a:gd name="connsiteY276" fmla="*/ 5865679 h 11439056"/>
              <a:gd name="connsiteX277" fmla="*/ 4631026 w 27435120"/>
              <a:gd name="connsiteY277" fmla="*/ 6688245 h 11439056"/>
              <a:gd name="connsiteX278" fmla="*/ 4575068 w 27435120"/>
              <a:gd name="connsiteY278" fmla="*/ 6808415 h 11439056"/>
              <a:gd name="connsiteX279" fmla="*/ 4482339 w 27435120"/>
              <a:gd name="connsiteY279" fmla="*/ 6688245 h 11439056"/>
              <a:gd name="connsiteX280" fmla="*/ 4416789 w 27435120"/>
              <a:gd name="connsiteY280" fmla="*/ 6371743 h 11439056"/>
              <a:gd name="connsiteX281" fmla="*/ 4359233 w 27435120"/>
              <a:gd name="connsiteY281" fmla="*/ 6312505 h 11439056"/>
              <a:gd name="connsiteX282" fmla="*/ 4303276 w 27435120"/>
              <a:gd name="connsiteY282" fmla="*/ 6371743 h 11439056"/>
              <a:gd name="connsiteX283" fmla="*/ 4135404 w 27435120"/>
              <a:gd name="connsiteY283" fmla="*/ 7343252 h 11439056"/>
              <a:gd name="connsiteX284" fmla="*/ 4013897 w 27435120"/>
              <a:gd name="connsiteY284" fmla="*/ 8563562 h 11439056"/>
              <a:gd name="connsiteX285" fmla="*/ 3611005 w 27435120"/>
              <a:gd name="connsiteY285" fmla="*/ 9218569 h 11439056"/>
              <a:gd name="connsiteX286" fmla="*/ 3422349 w 27435120"/>
              <a:gd name="connsiteY286" fmla="*/ 9249034 h 11439056"/>
              <a:gd name="connsiteX287" fmla="*/ 3385577 w 27435120"/>
              <a:gd name="connsiteY287" fmla="*/ 9089937 h 11439056"/>
              <a:gd name="connsiteX288" fmla="*/ 3216107 w 27435120"/>
              <a:gd name="connsiteY288" fmla="*/ 8632956 h 11439056"/>
              <a:gd name="connsiteX289" fmla="*/ 3085007 w 27435120"/>
              <a:gd name="connsiteY289" fmla="*/ 8653266 h 11439056"/>
              <a:gd name="connsiteX290" fmla="*/ 3009864 w 27435120"/>
              <a:gd name="connsiteY290" fmla="*/ 8841136 h 11439056"/>
              <a:gd name="connsiteX291" fmla="*/ 2861178 w 27435120"/>
              <a:gd name="connsiteY291" fmla="*/ 8871601 h 11439056"/>
              <a:gd name="connsiteX292" fmla="*/ 2841992 w 27435120"/>
              <a:gd name="connsiteY292" fmla="*/ 8742970 h 11439056"/>
              <a:gd name="connsiteX293" fmla="*/ 2757257 w 27435120"/>
              <a:gd name="connsiteY293" fmla="*/ 8563562 h 11439056"/>
              <a:gd name="connsiteX294" fmla="*/ 2738072 w 27435120"/>
              <a:gd name="connsiteY294" fmla="*/ 8434930 h 11439056"/>
              <a:gd name="connsiteX295" fmla="*/ 2766850 w 27435120"/>
              <a:gd name="connsiteY295" fmla="*/ 8106581 h 11439056"/>
              <a:gd name="connsiteX296" fmla="*/ 2701300 w 27435120"/>
              <a:gd name="connsiteY296" fmla="*/ 8047342 h 11439056"/>
              <a:gd name="connsiteX297" fmla="*/ 2579793 w 27435120"/>
              <a:gd name="connsiteY297" fmla="*/ 7998259 h 11439056"/>
              <a:gd name="connsiteX298" fmla="*/ 2419915 w 27435120"/>
              <a:gd name="connsiteY298" fmla="*/ 7730840 h 11439056"/>
              <a:gd name="connsiteX299" fmla="*/ 2504650 w 27435120"/>
              <a:gd name="connsiteY299" fmla="*/ 7602209 h 11439056"/>
              <a:gd name="connsiteX300" fmla="*/ 2298408 w 27435120"/>
              <a:gd name="connsiteY300" fmla="*/ 6063704 h 11439056"/>
              <a:gd name="connsiteX301" fmla="*/ 2213673 w 27435120"/>
              <a:gd name="connsiteY301" fmla="*/ 5628725 h 11439056"/>
              <a:gd name="connsiteX302" fmla="*/ 2148123 w 27435120"/>
              <a:gd name="connsiteY302" fmla="*/ 5340996 h 11439056"/>
              <a:gd name="connsiteX303" fmla="*/ 2063387 w 27435120"/>
              <a:gd name="connsiteY303" fmla="*/ 5281758 h 11439056"/>
              <a:gd name="connsiteX304" fmla="*/ 2007430 w 27435120"/>
              <a:gd name="connsiteY304" fmla="*/ 5330841 h 11439056"/>
              <a:gd name="connsiteX305" fmla="*/ 1951473 w 27435120"/>
              <a:gd name="connsiteY305" fmla="*/ 5569487 h 11439056"/>
              <a:gd name="connsiteX306" fmla="*/ 1652501 w 27435120"/>
              <a:gd name="connsiteY306" fmla="*/ 7849317 h 11439056"/>
              <a:gd name="connsiteX307" fmla="*/ 1538988 w 27435120"/>
              <a:gd name="connsiteY307" fmla="*/ 8742970 h 11439056"/>
              <a:gd name="connsiteX308" fmla="*/ 1407888 w 27435120"/>
              <a:gd name="connsiteY308" fmla="*/ 8792053 h 11439056"/>
              <a:gd name="connsiteX309" fmla="*/ 1332746 w 27435120"/>
              <a:gd name="connsiteY309" fmla="*/ 8812363 h 11439056"/>
              <a:gd name="connsiteX310" fmla="*/ 1201646 w 27435120"/>
              <a:gd name="connsiteY310" fmla="*/ 10120684 h 11439056"/>
              <a:gd name="connsiteX311" fmla="*/ 1174467 w 27435120"/>
              <a:gd name="connsiteY311" fmla="*/ 10418569 h 11439056"/>
              <a:gd name="connsiteX312" fmla="*/ 910668 w 27435120"/>
              <a:gd name="connsiteY312" fmla="*/ 10685988 h 11439056"/>
              <a:gd name="connsiteX313" fmla="*/ 630882 w 27435120"/>
              <a:gd name="connsiteY313" fmla="*/ 10796002 h 11439056"/>
              <a:gd name="connsiteX314" fmla="*/ 498183 w 27435120"/>
              <a:gd name="connsiteY314" fmla="*/ 10657215 h 11439056"/>
              <a:gd name="connsiteX315" fmla="*/ 526961 w 27435120"/>
              <a:gd name="connsiteY315" fmla="*/ 9853266 h 11439056"/>
              <a:gd name="connsiteX316" fmla="*/ 480597 w 27435120"/>
              <a:gd name="connsiteY316" fmla="*/ 9555381 h 11439056"/>
              <a:gd name="connsiteX317" fmla="*/ 471004 w 27435120"/>
              <a:gd name="connsiteY317" fmla="*/ 8802208 h 11439056"/>
              <a:gd name="connsiteX318" fmla="*/ 480597 w 27435120"/>
              <a:gd name="connsiteY318" fmla="*/ 8445085 h 11439056"/>
              <a:gd name="connsiteX319" fmla="*/ 330312 w 27435120"/>
              <a:gd name="connsiteY319" fmla="*/ 8463703 h 11439056"/>
              <a:gd name="connsiteX320" fmla="*/ 320719 w 27435120"/>
              <a:gd name="connsiteY320" fmla="*/ 8524634 h 11439056"/>
              <a:gd name="connsiteX321" fmla="*/ 359090 w 27435120"/>
              <a:gd name="connsiteY321" fmla="*/ 9753407 h 11439056"/>
              <a:gd name="connsiteX322" fmla="*/ 376676 w 27435120"/>
              <a:gd name="connsiteY322" fmla="*/ 10051291 h 11439056"/>
              <a:gd name="connsiteX323" fmla="*/ 283947 w 27435120"/>
              <a:gd name="connsiteY323" fmla="*/ 10110529 h 11439056"/>
              <a:gd name="connsiteX324" fmla="*/ 208805 w 27435120"/>
              <a:gd name="connsiteY324" fmla="*/ 10220543 h 11439056"/>
              <a:gd name="connsiteX325" fmla="*/ 170434 w 27435120"/>
              <a:gd name="connsiteY325" fmla="*/ 10289937 h 11439056"/>
              <a:gd name="connsiteX326" fmla="*/ 95291 w 27435120"/>
              <a:gd name="connsiteY326" fmla="*/ 10220543 h 11439056"/>
              <a:gd name="connsiteX327" fmla="*/ 95291 w 27435120"/>
              <a:gd name="connsiteY327" fmla="*/ 9624775 h 11439056"/>
              <a:gd name="connsiteX328" fmla="*/ 104884 w 27435120"/>
              <a:gd name="connsiteY328" fmla="*/ 8812363 h 11439056"/>
              <a:gd name="connsiteX329" fmla="*/ 124069 w 27435120"/>
              <a:gd name="connsiteY329" fmla="*/ 8316454 h 11439056"/>
              <a:gd name="connsiteX330" fmla="*/ 124069 w 27435120"/>
              <a:gd name="connsiteY330" fmla="*/ 7651292 h 11439056"/>
              <a:gd name="connsiteX331" fmla="*/ 104884 w 27435120"/>
              <a:gd name="connsiteY331" fmla="*/ 7512505 h 11439056"/>
              <a:gd name="connsiteX332" fmla="*/ 160841 w 27435120"/>
              <a:gd name="connsiteY332" fmla="*/ 6292195 h 11439056"/>
              <a:gd name="connsiteX333" fmla="*/ 255169 w 27435120"/>
              <a:gd name="connsiteY333" fmla="*/ 4736765 h 11439056"/>
              <a:gd name="connsiteX334" fmla="*/ 301534 w 27435120"/>
              <a:gd name="connsiteY334" fmla="*/ 2940997 h 11439056"/>
              <a:gd name="connsiteX335" fmla="*/ 293540 w 27435120"/>
              <a:gd name="connsiteY335" fmla="*/ 2653268 h 11439056"/>
              <a:gd name="connsiteX336" fmla="*/ 218397 w 27435120"/>
              <a:gd name="connsiteY336" fmla="*/ 2940997 h 11439056"/>
              <a:gd name="connsiteX337" fmla="*/ 199212 w 27435120"/>
              <a:gd name="connsiteY337" fmla="*/ 3149177 h 11439056"/>
              <a:gd name="connsiteX338" fmla="*/ 133662 w 27435120"/>
              <a:gd name="connsiteY338" fmla="*/ 4310249 h 11439056"/>
              <a:gd name="connsiteX339" fmla="*/ 95291 w 27435120"/>
              <a:gd name="connsiteY339" fmla="*/ 4518429 h 11439056"/>
              <a:gd name="connsiteX340" fmla="*/ 29741 w 27435120"/>
              <a:gd name="connsiteY340" fmla="*/ 4557357 h 11439056"/>
              <a:gd name="connsiteX341" fmla="*/ 2562 w 27435120"/>
              <a:gd name="connsiteY341" fmla="*/ 4487964 h 11439056"/>
              <a:gd name="connsiteX342" fmla="*/ 29741 w 27435120"/>
              <a:gd name="connsiteY342" fmla="*/ 3763563 h 11439056"/>
              <a:gd name="connsiteX343" fmla="*/ 87297 w 27435120"/>
              <a:gd name="connsiteY343" fmla="*/ 1908557 h 11439056"/>
              <a:gd name="connsiteX344" fmla="*/ 104884 w 27435120"/>
              <a:gd name="connsiteY344" fmla="*/ 1800235 h 11439056"/>
              <a:gd name="connsiteX345" fmla="*/ 170434 w 27435120"/>
              <a:gd name="connsiteY345" fmla="*/ 1908557 h 11439056"/>
              <a:gd name="connsiteX346" fmla="*/ 255169 w 27435120"/>
              <a:gd name="connsiteY346" fmla="*/ 2316455 h 11439056"/>
              <a:gd name="connsiteX347" fmla="*/ 264762 w 27435120"/>
              <a:gd name="connsiteY347" fmla="*/ 2375694 h 11439056"/>
              <a:gd name="connsiteX348" fmla="*/ 274354 w 27435120"/>
              <a:gd name="connsiteY348" fmla="*/ 2365538 h 11439056"/>
              <a:gd name="connsiteX349" fmla="*/ 255169 w 27435120"/>
              <a:gd name="connsiteY349" fmla="*/ 2316455 h 11439056"/>
              <a:gd name="connsiteX350" fmla="*/ 368682 w 27435120"/>
              <a:gd name="connsiteY350" fmla="*/ 1284015 h 11439056"/>
              <a:gd name="connsiteX351" fmla="*/ 386269 w 27435120"/>
              <a:gd name="connsiteY351" fmla="*/ 1016596 h 11439056"/>
              <a:gd name="connsiteX352" fmla="*/ 648469 w 27435120"/>
              <a:gd name="connsiteY352" fmla="*/ 877809 h 11439056"/>
              <a:gd name="connsiteX353" fmla="*/ 602104 w 27435120"/>
              <a:gd name="connsiteY353" fmla="*/ 906582 h 11439056"/>
              <a:gd name="connsiteX354" fmla="*/ 592511 w 27435120"/>
              <a:gd name="connsiteY354" fmla="*/ 926893 h 11439056"/>
              <a:gd name="connsiteX355" fmla="*/ 648469 w 27435120"/>
              <a:gd name="connsiteY355" fmla="*/ 877809 h 11439056"/>
              <a:gd name="connsiteX356" fmla="*/ 1136096 w 27435120"/>
              <a:gd name="connsiteY356" fmla="*/ 1502351 h 11439056"/>
              <a:gd name="connsiteX357" fmla="*/ 1492624 w 27435120"/>
              <a:gd name="connsiteY357" fmla="*/ 1869629 h 11439056"/>
              <a:gd name="connsiteX358" fmla="*/ 1698866 w 27435120"/>
              <a:gd name="connsiteY358" fmla="*/ 2018571 h 11439056"/>
              <a:gd name="connsiteX359" fmla="*/ 2130536 w 27435120"/>
              <a:gd name="connsiteY359" fmla="*/ 2285990 h 11439056"/>
              <a:gd name="connsiteX360" fmla="*/ 2373551 w 27435120"/>
              <a:gd name="connsiteY360" fmla="*/ 2306300 h 11439056"/>
              <a:gd name="connsiteX361" fmla="*/ 2861178 w 27435120"/>
              <a:gd name="connsiteY361" fmla="*/ 2583874 h 11439056"/>
              <a:gd name="connsiteX362" fmla="*/ 2992278 w 27435120"/>
              <a:gd name="connsiteY362" fmla="*/ 2910531 h 11439056"/>
              <a:gd name="connsiteX363" fmla="*/ 3123377 w 27435120"/>
              <a:gd name="connsiteY363" fmla="*/ 2890221 h 11439056"/>
              <a:gd name="connsiteX364" fmla="*/ 3347207 w 27435120"/>
              <a:gd name="connsiteY364" fmla="*/ 1818853 h 11439056"/>
              <a:gd name="connsiteX365" fmla="*/ 3684549 w 27435120"/>
              <a:gd name="connsiteY365" fmla="*/ 282041 h 11439056"/>
              <a:gd name="connsiteX366" fmla="*/ 3788469 w 27435120"/>
              <a:gd name="connsiteY366" fmla="*/ 104326 h 11439056"/>
              <a:gd name="connsiteX367" fmla="*/ 3962536 w 27435120"/>
              <a:gd name="connsiteY367" fmla="*/ 24 h 114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27435120" h="11439056">
                <a:moveTo>
                  <a:pt x="22113293" y="8728822"/>
                </a:moveTo>
                <a:cubicBezTo>
                  <a:pt x="22100477" y="8728266"/>
                  <a:pt x="22089685" y="8737470"/>
                  <a:pt x="22089685" y="8751432"/>
                </a:cubicBezTo>
                <a:cubicBezTo>
                  <a:pt x="22089685" y="8761587"/>
                  <a:pt x="22099277" y="8771743"/>
                  <a:pt x="22108871" y="8771743"/>
                </a:cubicBezTo>
                <a:cubicBezTo>
                  <a:pt x="22126457" y="8781898"/>
                  <a:pt x="22136049" y="8771743"/>
                  <a:pt x="22136049" y="8751432"/>
                </a:cubicBezTo>
                <a:cubicBezTo>
                  <a:pt x="22136049" y="8742970"/>
                  <a:pt x="22126457" y="8732815"/>
                  <a:pt x="22126457" y="8732815"/>
                </a:cubicBezTo>
                <a:cubicBezTo>
                  <a:pt x="22122061" y="8730276"/>
                  <a:pt x="22117565" y="8729006"/>
                  <a:pt x="22113293" y="8728822"/>
                </a:cubicBezTo>
                <a:close/>
                <a:moveTo>
                  <a:pt x="26635011" y="7541278"/>
                </a:moveTo>
                <a:cubicBezTo>
                  <a:pt x="26503911" y="7571743"/>
                  <a:pt x="26428769" y="7671602"/>
                  <a:pt x="26344035" y="7769768"/>
                </a:cubicBezTo>
                <a:cubicBezTo>
                  <a:pt x="26334441" y="7779924"/>
                  <a:pt x="26315257" y="7829007"/>
                  <a:pt x="26324849" y="7839162"/>
                </a:cubicBezTo>
                <a:cubicBezTo>
                  <a:pt x="26344035" y="7869627"/>
                  <a:pt x="26372813" y="7839162"/>
                  <a:pt x="26390399" y="7829007"/>
                </a:cubicBezTo>
                <a:cubicBezTo>
                  <a:pt x="26484727" y="7740996"/>
                  <a:pt x="26569461" y="7651292"/>
                  <a:pt x="26635011" y="7541278"/>
                </a:cubicBezTo>
                <a:close/>
                <a:moveTo>
                  <a:pt x="27153639" y="5795680"/>
                </a:moveTo>
                <a:cubicBezTo>
                  <a:pt x="27088565" y="5809587"/>
                  <a:pt x="26982947" y="5923436"/>
                  <a:pt x="26989941" y="5984155"/>
                </a:cubicBezTo>
                <a:cubicBezTo>
                  <a:pt x="26989941" y="5994310"/>
                  <a:pt x="27018719" y="6014621"/>
                  <a:pt x="27028311" y="6004466"/>
                </a:cubicBezTo>
                <a:cubicBezTo>
                  <a:pt x="27113047" y="5984155"/>
                  <a:pt x="27169003" y="5924917"/>
                  <a:pt x="27205775" y="5845368"/>
                </a:cubicBezTo>
                <a:cubicBezTo>
                  <a:pt x="27196183" y="5825058"/>
                  <a:pt x="27188189" y="5806440"/>
                  <a:pt x="27178597" y="5796285"/>
                </a:cubicBezTo>
                <a:cubicBezTo>
                  <a:pt x="27171403" y="5793746"/>
                  <a:pt x="27162933" y="5793693"/>
                  <a:pt x="27153639" y="5795680"/>
                </a:cubicBezTo>
                <a:close/>
                <a:moveTo>
                  <a:pt x="23429461" y="3883733"/>
                </a:moveTo>
                <a:cubicBezTo>
                  <a:pt x="23429461" y="3893888"/>
                  <a:pt x="23429461" y="3893888"/>
                  <a:pt x="23429461" y="3893888"/>
                </a:cubicBezTo>
                <a:cubicBezTo>
                  <a:pt x="23448647" y="3893888"/>
                  <a:pt x="23448647" y="3893888"/>
                  <a:pt x="23448647" y="3893888"/>
                </a:cubicBezTo>
                <a:close/>
                <a:moveTo>
                  <a:pt x="21827485" y="3604466"/>
                </a:moveTo>
                <a:cubicBezTo>
                  <a:pt x="21808299" y="3614621"/>
                  <a:pt x="21808299" y="3614621"/>
                  <a:pt x="21808299" y="3614621"/>
                </a:cubicBezTo>
                <a:lnTo>
                  <a:pt x="21827485" y="3614621"/>
                </a:lnTo>
                <a:cubicBezTo>
                  <a:pt x="21827485" y="3604466"/>
                  <a:pt x="21827485" y="3604466"/>
                  <a:pt x="21827485" y="3604466"/>
                </a:cubicBezTo>
                <a:close/>
                <a:moveTo>
                  <a:pt x="19259847" y="937048"/>
                </a:moveTo>
                <a:cubicBezTo>
                  <a:pt x="19259847" y="937048"/>
                  <a:pt x="19259847" y="937048"/>
                  <a:pt x="19267841" y="937048"/>
                </a:cubicBezTo>
                <a:lnTo>
                  <a:pt x="19260701" y="938792"/>
                </a:lnTo>
                <a:close/>
                <a:moveTo>
                  <a:pt x="3962536" y="24"/>
                </a:moveTo>
                <a:cubicBezTo>
                  <a:pt x="4022291" y="1082"/>
                  <a:pt x="4083444" y="38318"/>
                  <a:pt x="4144997" y="112789"/>
                </a:cubicBezTo>
                <a:cubicBezTo>
                  <a:pt x="4200954" y="182182"/>
                  <a:pt x="4256912" y="261730"/>
                  <a:pt x="4312868" y="341279"/>
                </a:cubicBezTo>
                <a:cubicBezTo>
                  <a:pt x="4351240" y="390362"/>
                  <a:pt x="4407197" y="451293"/>
                  <a:pt x="4453561" y="410673"/>
                </a:cubicBezTo>
                <a:cubicBezTo>
                  <a:pt x="4631026" y="271886"/>
                  <a:pt x="4659804" y="410673"/>
                  <a:pt x="4725353" y="530842"/>
                </a:cubicBezTo>
                <a:cubicBezTo>
                  <a:pt x="4800496" y="669629"/>
                  <a:pt x="4837268" y="659474"/>
                  <a:pt x="4968368" y="530842"/>
                </a:cubicBezTo>
                <a:cubicBezTo>
                  <a:pt x="5043511" y="451293"/>
                  <a:pt x="5101067" y="490221"/>
                  <a:pt x="5147431" y="569770"/>
                </a:cubicBezTo>
                <a:cubicBezTo>
                  <a:pt x="5203388" y="698402"/>
                  <a:pt x="5249753" y="827034"/>
                  <a:pt x="5259346" y="965821"/>
                </a:cubicBezTo>
                <a:cubicBezTo>
                  <a:pt x="5278531" y="1194311"/>
                  <a:pt x="5419224" y="1322943"/>
                  <a:pt x="5540731" y="1471885"/>
                </a:cubicBezTo>
                <a:cubicBezTo>
                  <a:pt x="5579101" y="1522661"/>
                  <a:pt x="5615873" y="1512506"/>
                  <a:pt x="5662238" y="1482041"/>
                </a:cubicBezTo>
                <a:cubicBezTo>
                  <a:pt x="5756566" y="1402492"/>
                  <a:pt x="5858887" y="1432957"/>
                  <a:pt x="5953215" y="1482041"/>
                </a:cubicBezTo>
                <a:cubicBezTo>
                  <a:pt x="6188236" y="1602210"/>
                  <a:pt x="6421658" y="1720686"/>
                  <a:pt x="6647085" y="1859474"/>
                </a:cubicBezTo>
                <a:cubicBezTo>
                  <a:pt x="6768592" y="1928867"/>
                  <a:pt x="6843735" y="2047344"/>
                  <a:pt x="6918878" y="2157358"/>
                </a:cubicBezTo>
                <a:cubicBezTo>
                  <a:pt x="7011607" y="2285990"/>
                  <a:pt x="7115527" y="2583874"/>
                  <a:pt x="7115527" y="2742971"/>
                </a:cubicBezTo>
                <a:cubicBezTo>
                  <a:pt x="7115527" y="2761589"/>
                  <a:pt x="7115527" y="2781899"/>
                  <a:pt x="7125120" y="2802210"/>
                </a:cubicBezTo>
                <a:cubicBezTo>
                  <a:pt x="7125120" y="2851293"/>
                  <a:pt x="7125120" y="2920686"/>
                  <a:pt x="7171484" y="2930842"/>
                </a:cubicBezTo>
                <a:cubicBezTo>
                  <a:pt x="7227442" y="2951152"/>
                  <a:pt x="7246627" y="2881758"/>
                  <a:pt x="7265813" y="2841138"/>
                </a:cubicBezTo>
                <a:cubicBezTo>
                  <a:pt x="7331362" y="2702351"/>
                  <a:pt x="7358542" y="2543253"/>
                  <a:pt x="7396912" y="2385849"/>
                </a:cubicBezTo>
                <a:cubicBezTo>
                  <a:pt x="7443277" y="2175976"/>
                  <a:pt x="7545599" y="2028726"/>
                  <a:pt x="7734255" y="1939022"/>
                </a:cubicBezTo>
                <a:cubicBezTo>
                  <a:pt x="7855762" y="1869629"/>
                  <a:pt x="7967676" y="1859474"/>
                  <a:pt x="8071597" y="1977950"/>
                </a:cubicBezTo>
                <a:cubicBezTo>
                  <a:pt x="8220283" y="2157358"/>
                  <a:pt x="8474489" y="2175976"/>
                  <a:pt x="8624773" y="2365538"/>
                </a:cubicBezTo>
                <a:cubicBezTo>
                  <a:pt x="8642361" y="2375694"/>
                  <a:pt x="8661545" y="2385849"/>
                  <a:pt x="8680731" y="2385849"/>
                </a:cubicBezTo>
                <a:cubicBezTo>
                  <a:pt x="8962117" y="2345228"/>
                  <a:pt x="9008481" y="2612647"/>
                  <a:pt x="9139581" y="2781899"/>
                </a:cubicBezTo>
                <a:cubicBezTo>
                  <a:pt x="9166759" y="2822520"/>
                  <a:pt x="9176353" y="2890221"/>
                  <a:pt x="9195537" y="2940997"/>
                </a:cubicBezTo>
                <a:cubicBezTo>
                  <a:pt x="9214723" y="2979925"/>
                  <a:pt x="9233909" y="3020545"/>
                  <a:pt x="9280273" y="3010390"/>
                </a:cubicBezTo>
                <a:cubicBezTo>
                  <a:pt x="9299458" y="3000235"/>
                  <a:pt x="9326637" y="2979925"/>
                  <a:pt x="9336230" y="2951152"/>
                </a:cubicBezTo>
                <a:cubicBezTo>
                  <a:pt x="9382594" y="2851293"/>
                  <a:pt x="9420965" y="2751434"/>
                  <a:pt x="9457737" y="2643112"/>
                </a:cubicBezTo>
                <a:cubicBezTo>
                  <a:pt x="9486515" y="2563564"/>
                  <a:pt x="9523288" y="2484015"/>
                  <a:pt x="9588837" y="2414622"/>
                </a:cubicBezTo>
                <a:cubicBezTo>
                  <a:pt x="9785486" y="2206441"/>
                  <a:pt x="9916586" y="2196286"/>
                  <a:pt x="10095650" y="2434932"/>
                </a:cubicBezTo>
                <a:cubicBezTo>
                  <a:pt x="10236342" y="2622802"/>
                  <a:pt x="10423399" y="2692196"/>
                  <a:pt x="10620049" y="2761589"/>
                </a:cubicBezTo>
                <a:cubicBezTo>
                  <a:pt x="10779927" y="2812365"/>
                  <a:pt x="10995762" y="2761589"/>
                  <a:pt x="11088492" y="3000235"/>
                </a:cubicBezTo>
                <a:cubicBezTo>
                  <a:pt x="11098084" y="3049318"/>
                  <a:pt x="11154041" y="3010390"/>
                  <a:pt x="11173226" y="2979925"/>
                </a:cubicBezTo>
                <a:cubicBezTo>
                  <a:pt x="11209998" y="2900376"/>
                  <a:pt x="11257962" y="2822520"/>
                  <a:pt x="11294733" y="2742971"/>
                </a:cubicBezTo>
                <a:cubicBezTo>
                  <a:pt x="11323511" y="2702351"/>
                  <a:pt x="11323511" y="2643112"/>
                  <a:pt x="11350692" y="2604184"/>
                </a:cubicBezTo>
                <a:cubicBezTo>
                  <a:pt x="11416241" y="2494170"/>
                  <a:pt x="11425833" y="2335073"/>
                  <a:pt x="11576118" y="2296145"/>
                </a:cubicBezTo>
                <a:cubicBezTo>
                  <a:pt x="11604896" y="2434932"/>
                  <a:pt x="11510569" y="2524636"/>
                  <a:pt x="11473796" y="2622802"/>
                </a:cubicBezTo>
                <a:cubicBezTo>
                  <a:pt x="11406648" y="2781899"/>
                  <a:pt x="11350692" y="2940997"/>
                  <a:pt x="11323511" y="3108557"/>
                </a:cubicBezTo>
                <a:cubicBezTo>
                  <a:pt x="11313920" y="3159332"/>
                  <a:pt x="11313920" y="3218571"/>
                  <a:pt x="11369877" y="3238881"/>
                </a:cubicBezTo>
                <a:cubicBezTo>
                  <a:pt x="11425833" y="3277809"/>
                  <a:pt x="11473796" y="3238881"/>
                  <a:pt x="11520161" y="3198260"/>
                </a:cubicBezTo>
                <a:cubicBezTo>
                  <a:pt x="11539346" y="3179643"/>
                  <a:pt x="11556933" y="3149177"/>
                  <a:pt x="11566526" y="3128867"/>
                </a:cubicBezTo>
                <a:cubicBezTo>
                  <a:pt x="11632076" y="2910531"/>
                  <a:pt x="11801546" y="2761589"/>
                  <a:pt x="11931048" y="2604184"/>
                </a:cubicBezTo>
                <a:cubicBezTo>
                  <a:pt x="12081332" y="2424777"/>
                  <a:pt x="12071740" y="2265679"/>
                  <a:pt x="11913461" y="2108275"/>
                </a:cubicBezTo>
                <a:cubicBezTo>
                  <a:pt x="11884682" y="2077809"/>
                  <a:pt x="11772769" y="2067654"/>
                  <a:pt x="11838318" y="1998261"/>
                </a:cubicBezTo>
                <a:cubicBezTo>
                  <a:pt x="11894276" y="1928867"/>
                  <a:pt x="12042962" y="1898401"/>
                  <a:pt x="12062147" y="1967795"/>
                </a:cubicBezTo>
                <a:cubicBezTo>
                  <a:pt x="12146882" y="2226751"/>
                  <a:pt x="12324347" y="2196286"/>
                  <a:pt x="12520996" y="2206441"/>
                </a:cubicBezTo>
                <a:cubicBezTo>
                  <a:pt x="12661689" y="2206441"/>
                  <a:pt x="12746424" y="2385849"/>
                  <a:pt x="12867931" y="2445087"/>
                </a:cubicBezTo>
                <a:cubicBezTo>
                  <a:pt x="13139724" y="2583874"/>
                  <a:pt x="13224459" y="2812365"/>
                  <a:pt x="13195682" y="3108557"/>
                </a:cubicBezTo>
                <a:cubicBezTo>
                  <a:pt x="13176495" y="3287964"/>
                  <a:pt x="13224459" y="3465679"/>
                  <a:pt x="13242045" y="3645087"/>
                </a:cubicBezTo>
                <a:cubicBezTo>
                  <a:pt x="13270824" y="3873578"/>
                  <a:pt x="13317188" y="4102068"/>
                  <a:pt x="13251639" y="4328866"/>
                </a:cubicBezTo>
                <a:cubicBezTo>
                  <a:pt x="13242045" y="4359332"/>
                  <a:pt x="13242045" y="4398260"/>
                  <a:pt x="13280416" y="4408415"/>
                </a:cubicBezTo>
                <a:cubicBezTo>
                  <a:pt x="13280416" y="4408415"/>
                  <a:pt x="13307595" y="4359332"/>
                  <a:pt x="13317188" y="4339022"/>
                </a:cubicBezTo>
                <a:cubicBezTo>
                  <a:pt x="13430701" y="3953126"/>
                  <a:pt x="13486658" y="3555383"/>
                  <a:pt x="13617758" y="3179643"/>
                </a:cubicBezTo>
                <a:cubicBezTo>
                  <a:pt x="13636944" y="3139022"/>
                  <a:pt x="13636944" y="3079784"/>
                  <a:pt x="13654530" y="3039163"/>
                </a:cubicBezTo>
                <a:cubicBezTo>
                  <a:pt x="13692901" y="2951152"/>
                  <a:pt x="13748858" y="2920686"/>
                  <a:pt x="13833593" y="2990080"/>
                </a:cubicBezTo>
                <a:cubicBezTo>
                  <a:pt x="13964693" y="3100094"/>
                  <a:pt x="13974286" y="3100094"/>
                  <a:pt x="14039836" y="2961307"/>
                </a:cubicBezTo>
                <a:cubicBezTo>
                  <a:pt x="14132565" y="2742971"/>
                  <a:pt x="14282850" y="2612647"/>
                  <a:pt x="14479500" y="2524636"/>
                </a:cubicBezTo>
                <a:cubicBezTo>
                  <a:pt x="14573828" y="2473860"/>
                  <a:pt x="14648970" y="2434932"/>
                  <a:pt x="14724113" y="2533098"/>
                </a:cubicBezTo>
                <a:cubicBezTo>
                  <a:pt x="14780070" y="2594029"/>
                  <a:pt x="14845620" y="2612647"/>
                  <a:pt x="14901577" y="2553409"/>
                </a:cubicBezTo>
                <a:cubicBezTo>
                  <a:pt x="15061455" y="2375694"/>
                  <a:pt x="15229327" y="2455242"/>
                  <a:pt x="15398797" y="2504325"/>
                </a:cubicBezTo>
                <a:cubicBezTo>
                  <a:pt x="15529897" y="2543253"/>
                  <a:pt x="15641812" y="2612647"/>
                  <a:pt x="15744133" y="2702351"/>
                </a:cubicBezTo>
                <a:cubicBezTo>
                  <a:pt x="15828869" y="2771744"/>
                  <a:pt x="15894419" y="2781899"/>
                  <a:pt x="15959969" y="2692196"/>
                </a:cubicBezTo>
                <a:cubicBezTo>
                  <a:pt x="16007932" y="2622802"/>
                  <a:pt x="16035111" y="2533098"/>
                  <a:pt x="16139032" y="2583874"/>
                </a:cubicBezTo>
                <a:cubicBezTo>
                  <a:pt x="16212576" y="2622802"/>
                  <a:pt x="16306903" y="2673578"/>
                  <a:pt x="16297311" y="2771744"/>
                </a:cubicBezTo>
                <a:cubicBezTo>
                  <a:pt x="16287718" y="2969770"/>
                  <a:pt x="16372453" y="3039163"/>
                  <a:pt x="16541925" y="3059473"/>
                </a:cubicBezTo>
                <a:cubicBezTo>
                  <a:pt x="16607473" y="3069629"/>
                  <a:pt x="16663431" y="3118712"/>
                  <a:pt x="16700203" y="3179643"/>
                </a:cubicBezTo>
                <a:cubicBezTo>
                  <a:pt x="16813717" y="3326892"/>
                  <a:pt x="16916039" y="3475834"/>
                  <a:pt x="17075915" y="3575693"/>
                </a:cubicBezTo>
                <a:cubicBezTo>
                  <a:pt x="17178237" y="3634932"/>
                  <a:pt x="17168645" y="3753408"/>
                  <a:pt x="17187831" y="3863422"/>
                </a:cubicBezTo>
                <a:cubicBezTo>
                  <a:pt x="17187831" y="3912506"/>
                  <a:pt x="17197423" y="3971744"/>
                  <a:pt x="17253381" y="3981899"/>
                </a:cubicBezTo>
                <a:cubicBezTo>
                  <a:pt x="17299745" y="3981899"/>
                  <a:pt x="17328523" y="3953126"/>
                  <a:pt x="17347709" y="3922661"/>
                </a:cubicBezTo>
                <a:cubicBezTo>
                  <a:pt x="17469215" y="3714480"/>
                  <a:pt x="17609907" y="3536765"/>
                  <a:pt x="17777779" y="3367513"/>
                </a:cubicBezTo>
                <a:cubicBezTo>
                  <a:pt x="17852923" y="3287964"/>
                  <a:pt x="17862515" y="3188105"/>
                  <a:pt x="17872107" y="3089939"/>
                </a:cubicBezTo>
                <a:cubicBezTo>
                  <a:pt x="17900885" y="2573719"/>
                  <a:pt x="18049571" y="2087964"/>
                  <a:pt x="18153493" y="1592055"/>
                </a:cubicBezTo>
                <a:cubicBezTo>
                  <a:pt x="18219043" y="1314481"/>
                  <a:pt x="18294185" y="1016596"/>
                  <a:pt x="18444471" y="757640"/>
                </a:cubicBezTo>
                <a:cubicBezTo>
                  <a:pt x="18575569" y="539305"/>
                  <a:pt x="18762627" y="520687"/>
                  <a:pt x="18949685" y="510532"/>
                </a:cubicBezTo>
                <a:cubicBezTo>
                  <a:pt x="19071191" y="500376"/>
                  <a:pt x="19136741" y="600235"/>
                  <a:pt x="19119155" y="728867"/>
                </a:cubicBezTo>
                <a:cubicBezTo>
                  <a:pt x="19109561" y="777951"/>
                  <a:pt x="19090377" y="827034"/>
                  <a:pt x="19071191" y="877809"/>
                </a:cubicBezTo>
                <a:cubicBezTo>
                  <a:pt x="19053605" y="996286"/>
                  <a:pt x="19109561" y="986131"/>
                  <a:pt x="19184705" y="957358"/>
                </a:cubicBezTo>
                <a:cubicBezTo>
                  <a:pt x="19198295" y="952280"/>
                  <a:pt x="19212283" y="949742"/>
                  <a:pt x="19226273" y="947203"/>
                </a:cubicBezTo>
                <a:lnTo>
                  <a:pt x="19260701" y="938792"/>
                </a:lnTo>
                <a:lnTo>
                  <a:pt x="19297819" y="1014692"/>
                </a:lnTo>
                <a:cubicBezTo>
                  <a:pt x="19310609" y="1040715"/>
                  <a:pt x="19324597" y="1065680"/>
                  <a:pt x="19342983" y="1085990"/>
                </a:cubicBezTo>
                <a:cubicBezTo>
                  <a:pt x="19427719" y="1194311"/>
                  <a:pt x="19427719" y="1304326"/>
                  <a:pt x="19381355" y="1412647"/>
                </a:cubicBezTo>
                <a:cubicBezTo>
                  <a:pt x="19362169" y="1422802"/>
                  <a:pt x="19342983" y="1432957"/>
                  <a:pt x="19334989" y="1432957"/>
                </a:cubicBezTo>
                <a:cubicBezTo>
                  <a:pt x="19325397" y="1443113"/>
                  <a:pt x="19325397" y="1453268"/>
                  <a:pt x="19325397" y="1453268"/>
                </a:cubicBezTo>
                <a:cubicBezTo>
                  <a:pt x="19352577" y="1461730"/>
                  <a:pt x="19362169" y="1432957"/>
                  <a:pt x="19381355" y="1412647"/>
                </a:cubicBezTo>
                <a:cubicBezTo>
                  <a:pt x="19466089" y="1432957"/>
                  <a:pt x="19539633" y="1284015"/>
                  <a:pt x="19597189" y="1333098"/>
                </a:cubicBezTo>
                <a:cubicBezTo>
                  <a:pt x="19672331" y="1394029"/>
                  <a:pt x="19699511" y="1522661"/>
                  <a:pt x="19709103" y="1630983"/>
                </a:cubicBezTo>
                <a:cubicBezTo>
                  <a:pt x="19718697" y="1690221"/>
                  <a:pt x="19728289" y="1751152"/>
                  <a:pt x="19728289" y="1810390"/>
                </a:cubicBezTo>
                <a:cubicBezTo>
                  <a:pt x="19728289" y="2098120"/>
                  <a:pt x="19745875" y="2385849"/>
                  <a:pt x="19821019" y="2673578"/>
                </a:cubicBezTo>
                <a:cubicBezTo>
                  <a:pt x="19868981" y="2881758"/>
                  <a:pt x="19876975" y="3079784"/>
                  <a:pt x="19821019" y="3287964"/>
                </a:cubicBezTo>
                <a:cubicBezTo>
                  <a:pt x="19774653" y="3447061"/>
                  <a:pt x="19803431" y="3485989"/>
                  <a:pt x="19952119" y="3516455"/>
                </a:cubicBezTo>
                <a:cubicBezTo>
                  <a:pt x="20121589" y="3536765"/>
                  <a:pt x="20289461" y="3565538"/>
                  <a:pt x="20458931" y="3575693"/>
                </a:cubicBezTo>
                <a:cubicBezTo>
                  <a:pt x="20590031" y="3585848"/>
                  <a:pt x="20721131" y="3555383"/>
                  <a:pt x="20759501" y="3377668"/>
                </a:cubicBezTo>
                <a:cubicBezTo>
                  <a:pt x="20786681" y="3267654"/>
                  <a:pt x="20842637" y="3257499"/>
                  <a:pt x="20927373" y="3267654"/>
                </a:cubicBezTo>
                <a:cubicBezTo>
                  <a:pt x="21029695" y="3287964"/>
                  <a:pt x="21133615" y="3298119"/>
                  <a:pt x="21235937" y="3308274"/>
                </a:cubicBezTo>
                <a:cubicBezTo>
                  <a:pt x="21293493" y="3318430"/>
                  <a:pt x="21349451" y="3347202"/>
                  <a:pt x="21395815" y="3347202"/>
                </a:cubicBezTo>
                <a:cubicBezTo>
                  <a:pt x="21827485" y="3347202"/>
                  <a:pt x="22172821" y="3604466"/>
                  <a:pt x="22548535" y="3763563"/>
                </a:cubicBezTo>
                <a:cubicBezTo>
                  <a:pt x="22642863" y="3814339"/>
                  <a:pt x="22725999" y="3863422"/>
                  <a:pt x="22839511" y="3873578"/>
                </a:cubicBezTo>
                <a:cubicBezTo>
                  <a:pt x="23036161" y="3883733"/>
                  <a:pt x="23213625" y="3883733"/>
                  <a:pt x="23400683" y="3753408"/>
                </a:cubicBezTo>
                <a:cubicBezTo>
                  <a:pt x="23550969" y="3645087"/>
                  <a:pt x="23730031" y="3506300"/>
                  <a:pt x="23944267" y="3596004"/>
                </a:cubicBezTo>
                <a:cubicBezTo>
                  <a:pt x="23982639" y="3614621"/>
                  <a:pt x="24048189" y="3604466"/>
                  <a:pt x="24075367" y="3575693"/>
                </a:cubicBezTo>
                <a:cubicBezTo>
                  <a:pt x="24216061" y="3485989"/>
                  <a:pt x="24375937" y="3465679"/>
                  <a:pt x="24535815" y="3426751"/>
                </a:cubicBezTo>
                <a:cubicBezTo>
                  <a:pt x="24620551" y="3416596"/>
                  <a:pt x="24732465" y="3416596"/>
                  <a:pt x="24713281" y="3257499"/>
                </a:cubicBezTo>
                <a:cubicBezTo>
                  <a:pt x="24703687" y="3228726"/>
                  <a:pt x="24750051" y="3228726"/>
                  <a:pt x="24778831" y="3228726"/>
                </a:cubicBezTo>
                <a:cubicBezTo>
                  <a:pt x="24890745" y="3238881"/>
                  <a:pt x="25004257" y="3218571"/>
                  <a:pt x="25088993" y="3318430"/>
                </a:cubicBezTo>
                <a:cubicBezTo>
                  <a:pt x="25162537" y="3396286"/>
                  <a:pt x="25256865" y="3396286"/>
                  <a:pt x="25322415" y="3318430"/>
                </a:cubicBezTo>
                <a:cubicBezTo>
                  <a:pt x="25519065" y="3079784"/>
                  <a:pt x="25754085" y="3020545"/>
                  <a:pt x="26033871" y="3089939"/>
                </a:cubicBezTo>
                <a:cubicBezTo>
                  <a:pt x="26043463" y="3089939"/>
                  <a:pt x="26053057" y="3089939"/>
                  <a:pt x="26062649" y="3089939"/>
                </a:cubicBezTo>
                <a:cubicBezTo>
                  <a:pt x="26137791" y="3100094"/>
                  <a:pt x="26241713" y="3030700"/>
                  <a:pt x="26288077" y="3128867"/>
                </a:cubicBezTo>
                <a:cubicBezTo>
                  <a:pt x="26344035" y="3228726"/>
                  <a:pt x="26232119" y="3277809"/>
                  <a:pt x="26184157" y="3347202"/>
                </a:cubicBezTo>
                <a:cubicBezTo>
                  <a:pt x="26118607" y="3436906"/>
                  <a:pt x="26072241" y="3536765"/>
                  <a:pt x="26128199" y="3655242"/>
                </a:cubicBezTo>
                <a:cubicBezTo>
                  <a:pt x="26174563" y="3753408"/>
                  <a:pt x="26128199" y="3873578"/>
                  <a:pt x="26137791" y="3981899"/>
                </a:cubicBezTo>
                <a:cubicBezTo>
                  <a:pt x="26156977" y="4269628"/>
                  <a:pt x="26297669" y="4359332"/>
                  <a:pt x="26579055" y="4240855"/>
                </a:cubicBezTo>
                <a:cubicBezTo>
                  <a:pt x="26569461" y="4398260"/>
                  <a:pt x="26615827" y="4528584"/>
                  <a:pt x="26719747" y="4647061"/>
                </a:cubicBezTo>
                <a:cubicBezTo>
                  <a:pt x="26812477" y="4765538"/>
                  <a:pt x="26793291" y="4785848"/>
                  <a:pt x="26662191" y="4855242"/>
                </a:cubicBezTo>
                <a:cubicBezTo>
                  <a:pt x="26559869" y="4904325"/>
                  <a:pt x="26550277" y="4934790"/>
                  <a:pt x="26635011" y="5014339"/>
                </a:cubicBezTo>
                <a:cubicBezTo>
                  <a:pt x="26766111" y="5132816"/>
                  <a:pt x="26916397" y="5242830"/>
                  <a:pt x="26906805" y="5469628"/>
                </a:cubicBezTo>
                <a:cubicBezTo>
                  <a:pt x="26897211" y="5510248"/>
                  <a:pt x="26943575" y="5539021"/>
                  <a:pt x="26981947" y="5539021"/>
                </a:cubicBezTo>
                <a:cubicBezTo>
                  <a:pt x="27130633" y="5549177"/>
                  <a:pt x="27234553" y="5669346"/>
                  <a:pt x="27356061" y="5737047"/>
                </a:cubicBezTo>
                <a:cubicBezTo>
                  <a:pt x="27440795" y="5775975"/>
                  <a:pt x="27467975" y="5855523"/>
                  <a:pt x="27384839" y="5924917"/>
                </a:cubicBezTo>
                <a:cubicBezTo>
                  <a:pt x="27149819" y="6122942"/>
                  <a:pt x="27196183" y="6381898"/>
                  <a:pt x="27280919" y="6629007"/>
                </a:cubicBezTo>
                <a:cubicBezTo>
                  <a:pt x="27309697" y="6728866"/>
                  <a:pt x="27309697" y="6808415"/>
                  <a:pt x="27234553" y="6867653"/>
                </a:cubicBezTo>
                <a:cubicBezTo>
                  <a:pt x="27047497" y="7035213"/>
                  <a:pt x="26953169" y="7253548"/>
                  <a:pt x="26858841" y="7492194"/>
                </a:cubicBezTo>
                <a:cubicBezTo>
                  <a:pt x="26766111" y="7759613"/>
                  <a:pt x="26625419" y="7998259"/>
                  <a:pt x="26334441" y="8067653"/>
                </a:cubicBezTo>
                <a:cubicBezTo>
                  <a:pt x="26193749" y="8098118"/>
                  <a:pt x="26156977" y="8265678"/>
                  <a:pt x="26043463" y="8316454"/>
                </a:cubicBezTo>
                <a:cubicBezTo>
                  <a:pt x="25921957" y="8365537"/>
                  <a:pt x="25781265" y="8296143"/>
                  <a:pt x="25659757" y="8365537"/>
                </a:cubicBezTo>
                <a:cubicBezTo>
                  <a:pt x="25499879" y="8455241"/>
                  <a:pt x="25332007" y="8514479"/>
                  <a:pt x="25162537" y="8563562"/>
                </a:cubicBezTo>
                <a:cubicBezTo>
                  <a:pt x="25096987" y="8583872"/>
                  <a:pt x="25031437" y="8594028"/>
                  <a:pt x="24965887" y="8602490"/>
                </a:cubicBezTo>
                <a:cubicBezTo>
                  <a:pt x="24798015" y="8632956"/>
                  <a:pt x="24666915" y="8375692"/>
                  <a:pt x="24470265" y="8543252"/>
                </a:cubicBezTo>
                <a:cubicBezTo>
                  <a:pt x="24329573" y="8673576"/>
                  <a:pt x="24132923" y="8594028"/>
                  <a:pt x="23953861" y="8622800"/>
                </a:cubicBezTo>
                <a:cubicBezTo>
                  <a:pt x="23813167" y="8643111"/>
                  <a:pt x="23682069" y="8682039"/>
                  <a:pt x="23570153" y="8781898"/>
                </a:cubicBezTo>
                <a:cubicBezTo>
                  <a:pt x="23458239" y="8871601"/>
                  <a:pt x="23344725" y="8959613"/>
                  <a:pt x="23204033" y="8990078"/>
                </a:cubicBezTo>
                <a:cubicBezTo>
                  <a:pt x="23269583" y="8871601"/>
                  <a:pt x="23383097" y="8802208"/>
                  <a:pt x="23485419" y="8722659"/>
                </a:cubicBezTo>
                <a:cubicBezTo>
                  <a:pt x="23597333" y="8643111"/>
                  <a:pt x="23691661" y="8563562"/>
                  <a:pt x="23766803" y="8445085"/>
                </a:cubicBezTo>
                <a:cubicBezTo>
                  <a:pt x="23813167" y="8404465"/>
                  <a:pt x="23870723" y="8355382"/>
                  <a:pt x="23813167" y="8275833"/>
                </a:cubicBezTo>
                <a:cubicBezTo>
                  <a:pt x="23813167" y="8265678"/>
                  <a:pt x="23776395" y="8255523"/>
                  <a:pt x="23766803" y="8265678"/>
                </a:cubicBezTo>
                <a:cubicBezTo>
                  <a:pt x="23691661" y="8324916"/>
                  <a:pt x="23757211" y="8385847"/>
                  <a:pt x="23766803" y="8445085"/>
                </a:cubicBezTo>
                <a:cubicBezTo>
                  <a:pt x="23550969" y="8285988"/>
                  <a:pt x="23354319" y="8296143"/>
                  <a:pt x="23128891" y="8445085"/>
                </a:cubicBezTo>
                <a:cubicBezTo>
                  <a:pt x="22941833" y="8563562"/>
                  <a:pt x="22718005" y="8632956"/>
                  <a:pt x="22529349" y="8771743"/>
                </a:cubicBezTo>
                <a:cubicBezTo>
                  <a:pt x="22463799" y="8820826"/>
                  <a:pt x="22380663" y="8851291"/>
                  <a:pt x="22295927" y="8871601"/>
                </a:cubicBezTo>
                <a:cubicBezTo>
                  <a:pt x="22051315" y="8959613"/>
                  <a:pt x="21976171" y="8930840"/>
                  <a:pt x="21845071" y="8682039"/>
                </a:cubicBezTo>
                <a:cubicBezTo>
                  <a:pt x="21761935" y="8524634"/>
                  <a:pt x="21658015" y="8404465"/>
                  <a:pt x="21470957" y="8414620"/>
                </a:cubicBezTo>
                <a:cubicBezTo>
                  <a:pt x="21442179" y="8414620"/>
                  <a:pt x="21376629" y="8394310"/>
                  <a:pt x="21376629" y="8375692"/>
                </a:cubicBezTo>
                <a:cubicBezTo>
                  <a:pt x="21339857" y="8167512"/>
                  <a:pt x="21104837" y="8126891"/>
                  <a:pt x="21048881" y="7949176"/>
                </a:cubicBezTo>
                <a:cubicBezTo>
                  <a:pt x="21002515" y="7779924"/>
                  <a:pt x="21012109" y="7592053"/>
                  <a:pt x="21002515" y="7412646"/>
                </a:cubicBezTo>
                <a:cubicBezTo>
                  <a:pt x="20992923" y="7155382"/>
                  <a:pt x="20777087" y="6947202"/>
                  <a:pt x="20534073" y="6965819"/>
                </a:cubicBezTo>
                <a:cubicBezTo>
                  <a:pt x="20458931" y="6975975"/>
                  <a:pt x="20410967" y="7016595"/>
                  <a:pt x="20383789" y="7085989"/>
                </a:cubicBezTo>
                <a:cubicBezTo>
                  <a:pt x="20327831" y="7273859"/>
                  <a:pt x="20318239" y="7471884"/>
                  <a:pt x="20177545" y="7620826"/>
                </a:cubicBezTo>
                <a:cubicBezTo>
                  <a:pt x="20131181" y="7671602"/>
                  <a:pt x="20158361" y="7759613"/>
                  <a:pt x="20187139" y="7820544"/>
                </a:cubicBezTo>
                <a:cubicBezTo>
                  <a:pt x="20262281" y="8028725"/>
                  <a:pt x="20206323" y="8236905"/>
                  <a:pt x="20214317" y="8445085"/>
                </a:cubicBezTo>
                <a:cubicBezTo>
                  <a:pt x="20214317" y="8524634"/>
                  <a:pt x="20167953" y="8553407"/>
                  <a:pt x="20102403" y="8514479"/>
                </a:cubicBezTo>
                <a:cubicBezTo>
                  <a:pt x="20036853" y="8473858"/>
                  <a:pt x="19980897" y="8414620"/>
                  <a:pt x="19915347" y="8385847"/>
                </a:cubicBezTo>
                <a:cubicBezTo>
                  <a:pt x="19803431" y="8335072"/>
                  <a:pt x="19680325" y="8245368"/>
                  <a:pt x="19568411" y="8404465"/>
                </a:cubicBezTo>
                <a:cubicBezTo>
                  <a:pt x="19531639" y="8463703"/>
                  <a:pt x="19502861" y="8414620"/>
                  <a:pt x="19502861" y="8385847"/>
                </a:cubicBezTo>
                <a:cubicBezTo>
                  <a:pt x="19493269" y="8126891"/>
                  <a:pt x="19277433" y="8226750"/>
                  <a:pt x="19165519" y="8157356"/>
                </a:cubicBezTo>
                <a:cubicBezTo>
                  <a:pt x="19127149" y="8137046"/>
                  <a:pt x="19090377" y="8196285"/>
                  <a:pt x="19061599" y="8245368"/>
                </a:cubicBezTo>
                <a:cubicBezTo>
                  <a:pt x="18949685" y="8473858"/>
                  <a:pt x="18828177" y="8702349"/>
                  <a:pt x="18772219" y="8959613"/>
                </a:cubicBezTo>
                <a:cubicBezTo>
                  <a:pt x="18753035" y="9089937"/>
                  <a:pt x="18687485" y="9169486"/>
                  <a:pt x="18602749" y="9249034"/>
                </a:cubicBezTo>
                <a:cubicBezTo>
                  <a:pt x="18452465" y="9377666"/>
                  <a:pt x="18321365" y="9516453"/>
                  <a:pt x="18153493" y="9614620"/>
                </a:cubicBezTo>
                <a:cubicBezTo>
                  <a:pt x="18041577" y="9673858"/>
                  <a:pt x="17928065" y="9704323"/>
                  <a:pt x="17806557" y="9724634"/>
                </a:cubicBezTo>
                <a:cubicBezTo>
                  <a:pt x="17712229" y="9744944"/>
                  <a:pt x="17646679" y="9724634"/>
                  <a:pt x="17581129" y="9645085"/>
                </a:cubicBezTo>
                <a:cubicBezTo>
                  <a:pt x="17422851" y="9465678"/>
                  <a:pt x="17226201" y="9347201"/>
                  <a:pt x="17027953" y="9228724"/>
                </a:cubicBezTo>
                <a:cubicBezTo>
                  <a:pt x="16971995" y="9188104"/>
                  <a:pt x="16898451" y="9149175"/>
                  <a:pt x="16850489" y="9089937"/>
                </a:cubicBezTo>
                <a:cubicBezTo>
                  <a:pt x="16757759" y="8959613"/>
                  <a:pt x="16634653" y="8900374"/>
                  <a:pt x="16493961" y="8891912"/>
                </a:cubicBezTo>
                <a:cubicBezTo>
                  <a:pt x="16335681" y="8871601"/>
                  <a:pt x="16241354" y="8781898"/>
                  <a:pt x="16156618" y="8643111"/>
                </a:cubicBezTo>
                <a:cubicBezTo>
                  <a:pt x="16044704" y="8434930"/>
                  <a:pt x="15923197" y="8236905"/>
                  <a:pt x="15875233" y="7998259"/>
                </a:cubicBezTo>
                <a:cubicBezTo>
                  <a:pt x="15867239" y="7928866"/>
                  <a:pt x="15828869" y="7859472"/>
                  <a:pt x="15753726" y="7849317"/>
                </a:cubicBezTo>
                <a:cubicBezTo>
                  <a:pt x="15678584" y="7849317"/>
                  <a:pt x="15641812" y="7918711"/>
                  <a:pt x="15603441" y="7977949"/>
                </a:cubicBezTo>
                <a:cubicBezTo>
                  <a:pt x="15576262" y="8047342"/>
                  <a:pt x="15529897" y="8147201"/>
                  <a:pt x="15576262" y="8206440"/>
                </a:cubicBezTo>
                <a:cubicBezTo>
                  <a:pt x="15688176" y="8355382"/>
                  <a:pt x="15622626" y="8514479"/>
                  <a:pt x="15613034" y="8663421"/>
                </a:cubicBezTo>
                <a:cubicBezTo>
                  <a:pt x="15595447" y="8881757"/>
                  <a:pt x="15670590" y="9069627"/>
                  <a:pt x="15772911" y="9228724"/>
                </a:cubicBezTo>
                <a:cubicBezTo>
                  <a:pt x="15848054" y="9357356"/>
                  <a:pt x="15894419" y="9475833"/>
                  <a:pt x="15838461" y="9614620"/>
                </a:cubicBezTo>
                <a:cubicBezTo>
                  <a:pt x="15763319" y="9853266"/>
                  <a:pt x="15904011" y="10051291"/>
                  <a:pt x="15894419" y="10279782"/>
                </a:cubicBezTo>
                <a:cubicBezTo>
                  <a:pt x="15894419" y="10328865"/>
                  <a:pt x="15959969" y="10349175"/>
                  <a:pt x="15998339" y="10369486"/>
                </a:cubicBezTo>
                <a:cubicBezTo>
                  <a:pt x="15979154" y="10459189"/>
                  <a:pt x="15959969" y="10547201"/>
                  <a:pt x="15904011" y="10616594"/>
                </a:cubicBezTo>
                <a:cubicBezTo>
                  <a:pt x="15828869" y="10706298"/>
                  <a:pt x="15792097" y="10796002"/>
                  <a:pt x="15884826" y="10904323"/>
                </a:cubicBezTo>
                <a:cubicBezTo>
                  <a:pt x="15932789" y="10944944"/>
                  <a:pt x="15932789" y="11024492"/>
                  <a:pt x="15884826" y="11063420"/>
                </a:cubicBezTo>
                <a:cubicBezTo>
                  <a:pt x="15801689" y="11142969"/>
                  <a:pt x="15753726" y="11212363"/>
                  <a:pt x="15828869" y="11330839"/>
                </a:cubicBezTo>
                <a:cubicBezTo>
                  <a:pt x="15848054" y="11361305"/>
                  <a:pt x="15792097" y="11400233"/>
                  <a:pt x="15763319" y="11410388"/>
                </a:cubicBezTo>
                <a:cubicBezTo>
                  <a:pt x="15613034" y="11479781"/>
                  <a:pt x="15481934" y="11420543"/>
                  <a:pt x="15425977" y="11261446"/>
                </a:cubicBezTo>
                <a:cubicBezTo>
                  <a:pt x="15389205" y="11181897"/>
                  <a:pt x="15389205" y="11083731"/>
                  <a:pt x="15370019" y="11004182"/>
                </a:cubicBezTo>
                <a:cubicBezTo>
                  <a:pt x="15323655" y="10855240"/>
                  <a:pt x="15275691" y="10834930"/>
                  <a:pt x="15154184" y="10924633"/>
                </a:cubicBezTo>
                <a:cubicBezTo>
                  <a:pt x="15127005" y="10944944"/>
                  <a:pt x="15098227" y="10994027"/>
                  <a:pt x="15061455" y="10963562"/>
                </a:cubicBezTo>
                <a:cubicBezTo>
                  <a:pt x="15032677" y="10934789"/>
                  <a:pt x="15061455" y="10894168"/>
                  <a:pt x="15079042" y="10855240"/>
                </a:cubicBezTo>
                <a:cubicBezTo>
                  <a:pt x="15098227" y="10824775"/>
                  <a:pt x="15117412" y="10785847"/>
                  <a:pt x="15127005" y="10745226"/>
                </a:cubicBezTo>
                <a:cubicBezTo>
                  <a:pt x="15127005" y="10736763"/>
                  <a:pt x="15127005" y="10706298"/>
                  <a:pt x="15117412" y="10696143"/>
                </a:cubicBezTo>
                <a:cubicBezTo>
                  <a:pt x="15098227" y="10667370"/>
                  <a:pt x="15061455" y="10677525"/>
                  <a:pt x="15042270" y="10696143"/>
                </a:cubicBezTo>
                <a:cubicBezTo>
                  <a:pt x="14986313" y="10785847"/>
                  <a:pt x="14911170" y="10865395"/>
                  <a:pt x="14872799" y="10973717"/>
                </a:cubicBezTo>
                <a:cubicBezTo>
                  <a:pt x="14788064" y="10914478"/>
                  <a:pt x="14714520" y="10834930"/>
                  <a:pt x="14648970" y="10745226"/>
                </a:cubicBezTo>
                <a:cubicBezTo>
                  <a:pt x="14554642" y="10626749"/>
                  <a:pt x="14508278" y="10477807"/>
                  <a:pt x="14573828" y="10328865"/>
                </a:cubicBezTo>
                <a:cubicBezTo>
                  <a:pt x="14639378" y="10179923"/>
                  <a:pt x="14601007" y="10061446"/>
                  <a:pt x="14508278" y="9942969"/>
                </a:cubicBezTo>
                <a:cubicBezTo>
                  <a:pt x="14460314" y="9892194"/>
                  <a:pt x="14404357" y="9843110"/>
                  <a:pt x="14404357" y="9773717"/>
                </a:cubicBezTo>
                <a:cubicBezTo>
                  <a:pt x="14394765" y="9526608"/>
                  <a:pt x="14310029" y="9308273"/>
                  <a:pt x="14263665" y="9069627"/>
                </a:cubicBezTo>
                <a:cubicBezTo>
                  <a:pt x="14226893" y="8871601"/>
                  <a:pt x="14217300" y="8653266"/>
                  <a:pt x="13945508" y="8643111"/>
                </a:cubicBezTo>
                <a:cubicBezTo>
                  <a:pt x="13870365" y="8643111"/>
                  <a:pt x="13870365" y="8534789"/>
                  <a:pt x="13860773" y="8473858"/>
                </a:cubicBezTo>
                <a:cubicBezTo>
                  <a:pt x="13833593" y="8375692"/>
                  <a:pt x="13804815" y="8265678"/>
                  <a:pt x="13683308" y="8275833"/>
                </a:cubicBezTo>
                <a:cubicBezTo>
                  <a:pt x="13561801" y="8285988"/>
                  <a:pt x="13421108" y="8424775"/>
                  <a:pt x="13421108" y="8534789"/>
                </a:cubicBezTo>
                <a:cubicBezTo>
                  <a:pt x="13411516" y="8673576"/>
                  <a:pt x="13401923" y="8812363"/>
                  <a:pt x="13411516" y="8951150"/>
                </a:cubicBezTo>
                <a:cubicBezTo>
                  <a:pt x="13438695" y="9298118"/>
                  <a:pt x="13345967" y="9604465"/>
                  <a:pt x="13195682" y="9902349"/>
                </a:cubicBezTo>
                <a:cubicBezTo>
                  <a:pt x="13149316" y="9971742"/>
                  <a:pt x="13139724" y="10071601"/>
                  <a:pt x="13101354" y="10151150"/>
                </a:cubicBezTo>
                <a:cubicBezTo>
                  <a:pt x="13008624" y="10349175"/>
                  <a:pt x="12829561" y="10369486"/>
                  <a:pt x="12671281" y="10220543"/>
                </a:cubicBezTo>
                <a:cubicBezTo>
                  <a:pt x="12615324" y="10161305"/>
                  <a:pt x="12559368" y="10120684"/>
                  <a:pt x="12501811" y="10071601"/>
                </a:cubicBezTo>
                <a:cubicBezTo>
                  <a:pt x="12436262" y="10012363"/>
                  <a:pt x="12380304" y="9922659"/>
                  <a:pt x="12314755" y="10071601"/>
                </a:cubicBezTo>
                <a:cubicBezTo>
                  <a:pt x="12285976" y="10140995"/>
                  <a:pt x="12239611" y="10091912"/>
                  <a:pt x="12212432" y="10051291"/>
                </a:cubicBezTo>
                <a:cubicBezTo>
                  <a:pt x="12098919" y="9902349"/>
                  <a:pt x="12042962" y="9734789"/>
                  <a:pt x="12006191" y="9565536"/>
                </a:cubicBezTo>
                <a:cubicBezTo>
                  <a:pt x="11847912" y="8910530"/>
                  <a:pt x="11735996" y="8255523"/>
                  <a:pt x="11726403" y="7581898"/>
                </a:cubicBezTo>
                <a:cubicBezTo>
                  <a:pt x="11726403" y="7482039"/>
                  <a:pt x="11753584" y="7314479"/>
                  <a:pt x="11688033" y="7314479"/>
                </a:cubicBezTo>
                <a:cubicBezTo>
                  <a:pt x="11566526" y="7304324"/>
                  <a:pt x="11604896" y="7482039"/>
                  <a:pt x="11566526" y="7571743"/>
                </a:cubicBezTo>
                <a:cubicBezTo>
                  <a:pt x="11510569" y="7690220"/>
                  <a:pt x="11510569" y="7829007"/>
                  <a:pt x="11500976" y="7959331"/>
                </a:cubicBezTo>
                <a:cubicBezTo>
                  <a:pt x="11473796" y="8414620"/>
                  <a:pt x="11464205" y="8871601"/>
                  <a:pt x="11406648" y="9326891"/>
                </a:cubicBezTo>
                <a:cubicBezTo>
                  <a:pt x="11389062" y="9465678"/>
                  <a:pt x="11398654" y="9604465"/>
                  <a:pt x="11398654" y="9753407"/>
                </a:cubicBezTo>
                <a:cubicBezTo>
                  <a:pt x="11398654" y="9822800"/>
                  <a:pt x="11406648" y="9892194"/>
                  <a:pt x="11379469" y="9953125"/>
                </a:cubicBezTo>
                <a:cubicBezTo>
                  <a:pt x="11341098" y="10051291"/>
                  <a:pt x="11285141" y="10110529"/>
                  <a:pt x="11182819" y="10071601"/>
                </a:cubicBezTo>
                <a:cubicBezTo>
                  <a:pt x="10976576" y="9992053"/>
                  <a:pt x="10731964" y="10022518"/>
                  <a:pt x="10573685" y="9814338"/>
                </a:cubicBezTo>
                <a:cubicBezTo>
                  <a:pt x="10508134" y="9734789"/>
                  <a:pt x="10413806" y="9734789"/>
                  <a:pt x="10311485" y="9744944"/>
                </a:cubicBezTo>
                <a:cubicBezTo>
                  <a:pt x="10049286" y="9763562"/>
                  <a:pt x="9852635" y="9585847"/>
                  <a:pt x="9823857" y="9298118"/>
                </a:cubicBezTo>
                <a:cubicBezTo>
                  <a:pt x="9804672" y="9159331"/>
                  <a:pt x="9814265" y="9010388"/>
                  <a:pt x="9748716" y="8881757"/>
                </a:cubicBezTo>
                <a:cubicBezTo>
                  <a:pt x="9739122" y="8871601"/>
                  <a:pt x="9719937" y="8851291"/>
                  <a:pt x="9711943" y="8841136"/>
                </a:cubicBezTo>
                <a:cubicBezTo>
                  <a:pt x="9673573" y="8841136"/>
                  <a:pt x="9663979" y="8871601"/>
                  <a:pt x="9663979" y="8900374"/>
                </a:cubicBezTo>
                <a:cubicBezTo>
                  <a:pt x="9654388" y="9079782"/>
                  <a:pt x="9654388" y="9257497"/>
                  <a:pt x="9644794" y="9447060"/>
                </a:cubicBezTo>
                <a:cubicBezTo>
                  <a:pt x="9644794" y="9545226"/>
                  <a:pt x="9654388" y="9645085"/>
                  <a:pt x="9636801" y="9744944"/>
                </a:cubicBezTo>
                <a:cubicBezTo>
                  <a:pt x="9608022" y="9971742"/>
                  <a:pt x="9532880" y="10041136"/>
                  <a:pt x="9307452" y="10071601"/>
                </a:cubicBezTo>
                <a:cubicBezTo>
                  <a:pt x="9149173" y="10091912"/>
                  <a:pt x="8998889" y="10091912"/>
                  <a:pt x="8896567" y="9912504"/>
                </a:cubicBezTo>
                <a:cubicBezTo>
                  <a:pt x="8848603" y="9832955"/>
                  <a:pt x="8773461" y="9783872"/>
                  <a:pt x="8680731" y="9804182"/>
                </a:cubicBezTo>
                <a:cubicBezTo>
                  <a:pt x="8511260" y="9843110"/>
                  <a:pt x="8418531" y="9734789"/>
                  <a:pt x="8324203" y="9614620"/>
                </a:cubicBezTo>
                <a:cubicBezTo>
                  <a:pt x="8268247" y="9535071"/>
                  <a:pt x="8229875" y="9447060"/>
                  <a:pt x="8146739" y="9387821"/>
                </a:cubicBezTo>
                <a:cubicBezTo>
                  <a:pt x="8052411" y="9326891"/>
                  <a:pt x="7977269" y="9337046"/>
                  <a:pt x="7940497" y="9447060"/>
                </a:cubicBezTo>
                <a:cubicBezTo>
                  <a:pt x="7892534" y="9575692"/>
                  <a:pt x="7817391" y="9704323"/>
                  <a:pt x="7865354" y="9873576"/>
                </a:cubicBezTo>
                <a:cubicBezTo>
                  <a:pt x="7902126" y="10012363"/>
                  <a:pt x="7846169" y="10051291"/>
                  <a:pt x="7715069" y="9992053"/>
                </a:cubicBezTo>
                <a:cubicBezTo>
                  <a:pt x="7630334" y="9953125"/>
                  <a:pt x="7555191" y="9922659"/>
                  <a:pt x="7472055" y="9932814"/>
                </a:cubicBezTo>
                <a:cubicBezTo>
                  <a:pt x="7237035" y="9942969"/>
                  <a:pt x="7171484" y="9873576"/>
                  <a:pt x="7086749" y="9634930"/>
                </a:cubicBezTo>
                <a:cubicBezTo>
                  <a:pt x="7049977" y="9516453"/>
                  <a:pt x="7115527" y="9316735"/>
                  <a:pt x="6955650" y="9308273"/>
                </a:cubicBezTo>
                <a:cubicBezTo>
                  <a:pt x="6824550" y="9298118"/>
                  <a:pt x="6899692" y="9516453"/>
                  <a:pt x="6814957" y="9604465"/>
                </a:cubicBezTo>
                <a:cubicBezTo>
                  <a:pt x="6797370" y="9614620"/>
                  <a:pt x="6787777" y="9634930"/>
                  <a:pt x="6778185" y="9645085"/>
                </a:cubicBezTo>
                <a:cubicBezTo>
                  <a:pt x="6759000" y="9624775"/>
                  <a:pt x="6749407" y="9585847"/>
                  <a:pt x="6730222" y="9575692"/>
                </a:cubicBezTo>
                <a:cubicBezTo>
                  <a:pt x="6506393" y="9506298"/>
                  <a:pt x="6421658" y="9308273"/>
                  <a:pt x="6356108" y="9089937"/>
                </a:cubicBezTo>
                <a:cubicBezTo>
                  <a:pt x="6205822" y="8612645"/>
                  <a:pt x="6093908" y="8137046"/>
                  <a:pt x="6037951" y="7630981"/>
                </a:cubicBezTo>
                <a:cubicBezTo>
                  <a:pt x="5981994" y="7135072"/>
                  <a:pt x="5943623" y="6639162"/>
                  <a:pt x="5775751" y="6163563"/>
                </a:cubicBezTo>
                <a:cubicBezTo>
                  <a:pt x="5746973" y="6102632"/>
                  <a:pt x="5737380" y="6034931"/>
                  <a:pt x="5700609" y="5963845"/>
                </a:cubicBezTo>
                <a:cubicBezTo>
                  <a:pt x="5652645" y="5885989"/>
                  <a:pt x="5579101" y="5875834"/>
                  <a:pt x="5513551" y="5945227"/>
                </a:cubicBezTo>
                <a:cubicBezTo>
                  <a:pt x="5475180" y="5994310"/>
                  <a:pt x="5438409" y="6043394"/>
                  <a:pt x="5419224" y="6094169"/>
                </a:cubicBezTo>
                <a:cubicBezTo>
                  <a:pt x="5372859" y="6292195"/>
                  <a:pt x="5297716" y="6451292"/>
                  <a:pt x="5118653" y="6569769"/>
                </a:cubicBezTo>
                <a:cubicBezTo>
                  <a:pt x="5006739" y="6649317"/>
                  <a:pt x="5025924" y="6816877"/>
                  <a:pt x="5072288" y="6957357"/>
                </a:cubicBezTo>
                <a:cubicBezTo>
                  <a:pt x="5118653" y="7075833"/>
                  <a:pt x="5118653" y="7194310"/>
                  <a:pt x="5091474" y="7314479"/>
                </a:cubicBezTo>
                <a:cubicBezTo>
                  <a:pt x="5081881" y="7333097"/>
                  <a:pt x="5072288" y="7343252"/>
                  <a:pt x="5062696" y="7363563"/>
                </a:cubicBezTo>
                <a:cubicBezTo>
                  <a:pt x="5043511" y="7343252"/>
                  <a:pt x="5035517" y="7333097"/>
                  <a:pt x="5025924" y="7314479"/>
                </a:cubicBezTo>
                <a:cubicBezTo>
                  <a:pt x="4987553" y="7174000"/>
                  <a:pt x="4941188" y="7026750"/>
                  <a:pt x="4922003" y="6877808"/>
                </a:cubicBezTo>
                <a:cubicBezTo>
                  <a:pt x="4885232" y="6539303"/>
                  <a:pt x="4837268" y="6212646"/>
                  <a:pt x="4790904" y="5875834"/>
                </a:cubicBezTo>
                <a:cubicBezTo>
                  <a:pt x="4790904" y="5845368"/>
                  <a:pt x="4763724" y="5816595"/>
                  <a:pt x="4744539" y="5806440"/>
                </a:cubicBezTo>
                <a:cubicBezTo>
                  <a:pt x="4715761" y="5796285"/>
                  <a:pt x="4698174" y="5835213"/>
                  <a:pt x="4698174" y="5865679"/>
                </a:cubicBezTo>
                <a:cubicBezTo>
                  <a:pt x="4706168" y="6143253"/>
                  <a:pt x="4538296" y="6400516"/>
                  <a:pt x="4631026" y="6688245"/>
                </a:cubicBezTo>
                <a:cubicBezTo>
                  <a:pt x="4640618" y="6728866"/>
                  <a:pt x="4631026" y="6798259"/>
                  <a:pt x="4575068" y="6808415"/>
                </a:cubicBezTo>
                <a:cubicBezTo>
                  <a:pt x="4499926" y="6816877"/>
                  <a:pt x="4491932" y="6749176"/>
                  <a:pt x="4482339" y="6688245"/>
                </a:cubicBezTo>
                <a:cubicBezTo>
                  <a:pt x="4453561" y="6579924"/>
                  <a:pt x="4434376" y="6469910"/>
                  <a:pt x="4416789" y="6371743"/>
                </a:cubicBezTo>
                <a:cubicBezTo>
                  <a:pt x="4407197" y="6341278"/>
                  <a:pt x="4388011" y="6302350"/>
                  <a:pt x="4359233" y="6312505"/>
                </a:cubicBezTo>
                <a:cubicBezTo>
                  <a:pt x="4332054" y="6320968"/>
                  <a:pt x="4312868" y="6351433"/>
                  <a:pt x="4303276" y="6371743"/>
                </a:cubicBezTo>
                <a:cubicBezTo>
                  <a:pt x="4220140" y="6688245"/>
                  <a:pt x="4172176" y="7016595"/>
                  <a:pt x="4135404" y="7343252"/>
                </a:cubicBezTo>
                <a:cubicBezTo>
                  <a:pt x="4089040" y="7749458"/>
                  <a:pt x="4013897" y="8147201"/>
                  <a:pt x="4013897" y="8563562"/>
                </a:cubicBezTo>
                <a:cubicBezTo>
                  <a:pt x="4013897" y="8871601"/>
                  <a:pt x="3778877" y="9030699"/>
                  <a:pt x="3611005" y="9218569"/>
                </a:cubicBezTo>
                <a:cubicBezTo>
                  <a:pt x="3563042" y="9267652"/>
                  <a:pt x="3487899" y="9287962"/>
                  <a:pt x="3422349" y="9249034"/>
                </a:cubicBezTo>
                <a:cubicBezTo>
                  <a:pt x="3366392" y="9208414"/>
                  <a:pt x="3366392" y="9149175"/>
                  <a:pt x="3385577" y="9089937"/>
                </a:cubicBezTo>
                <a:cubicBezTo>
                  <a:pt x="3441535" y="8891912"/>
                  <a:pt x="3281656" y="8781898"/>
                  <a:pt x="3216107" y="8632956"/>
                </a:cubicBezTo>
                <a:cubicBezTo>
                  <a:pt x="3188928" y="8573717"/>
                  <a:pt x="3113785" y="8594028"/>
                  <a:pt x="3085007" y="8653266"/>
                </a:cubicBezTo>
                <a:cubicBezTo>
                  <a:pt x="3057828" y="8712504"/>
                  <a:pt x="3075414" y="8802208"/>
                  <a:pt x="3009864" y="8841136"/>
                </a:cubicBezTo>
                <a:cubicBezTo>
                  <a:pt x="2963500" y="8871601"/>
                  <a:pt x="2907543" y="8910530"/>
                  <a:pt x="2861178" y="8871601"/>
                </a:cubicBezTo>
                <a:cubicBezTo>
                  <a:pt x="2805221" y="8841136"/>
                  <a:pt x="2832400" y="8781898"/>
                  <a:pt x="2841992" y="8742970"/>
                </a:cubicBezTo>
                <a:cubicBezTo>
                  <a:pt x="2878765" y="8643111"/>
                  <a:pt x="2897950" y="8573717"/>
                  <a:pt x="2757257" y="8563562"/>
                </a:cubicBezTo>
                <a:cubicBezTo>
                  <a:pt x="2710893" y="8563562"/>
                  <a:pt x="2730078" y="8484013"/>
                  <a:pt x="2738072" y="8434930"/>
                </a:cubicBezTo>
                <a:cubicBezTo>
                  <a:pt x="2766850" y="8324916"/>
                  <a:pt x="2795628" y="8226750"/>
                  <a:pt x="2766850" y="8106581"/>
                </a:cubicBezTo>
                <a:cubicBezTo>
                  <a:pt x="2757257" y="8077808"/>
                  <a:pt x="2730078" y="8008414"/>
                  <a:pt x="2701300" y="8047342"/>
                </a:cubicBezTo>
                <a:cubicBezTo>
                  <a:pt x="2597379" y="8206440"/>
                  <a:pt x="2597379" y="8106581"/>
                  <a:pt x="2579793" y="7998259"/>
                </a:cubicBezTo>
                <a:cubicBezTo>
                  <a:pt x="2570200" y="7888245"/>
                  <a:pt x="2475873" y="7820544"/>
                  <a:pt x="2419915" y="7730840"/>
                </a:cubicBezTo>
                <a:cubicBezTo>
                  <a:pt x="2354365" y="7630981"/>
                  <a:pt x="2439100" y="7620826"/>
                  <a:pt x="2504650" y="7602209"/>
                </a:cubicBezTo>
                <a:cubicBezTo>
                  <a:pt x="2523836" y="7075833"/>
                  <a:pt x="2429508" y="6569769"/>
                  <a:pt x="2298408" y="6063704"/>
                </a:cubicBezTo>
                <a:cubicBezTo>
                  <a:pt x="2260037" y="5924917"/>
                  <a:pt x="2242451" y="5775975"/>
                  <a:pt x="2213673" y="5628725"/>
                </a:cubicBezTo>
                <a:cubicBezTo>
                  <a:pt x="2194487" y="5530559"/>
                  <a:pt x="2167308" y="5430700"/>
                  <a:pt x="2148123" y="5340996"/>
                </a:cubicBezTo>
                <a:cubicBezTo>
                  <a:pt x="2130536" y="5302068"/>
                  <a:pt x="2101758" y="5261447"/>
                  <a:pt x="2063387" y="5281758"/>
                </a:cubicBezTo>
                <a:cubicBezTo>
                  <a:pt x="2036208" y="5281758"/>
                  <a:pt x="2017023" y="5312223"/>
                  <a:pt x="2007430" y="5330841"/>
                </a:cubicBezTo>
                <a:cubicBezTo>
                  <a:pt x="1980251" y="5410390"/>
                  <a:pt x="1961066" y="5489938"/>
                  <a:pt x="1951473" y="5569487"/>
                </a:cubicBezTo>
                <a:cubicBezTo>
                  <a:pt x="1839559" y="6320968"/>
                  <a:pt x="1708458" y="7085989"/>
                  <a:pt x="1652501" y="7849317"/>
                </a:cubicBezTo>
                <a:cubicBezTo>
                  <a:pt x="1633316" y="8147201"/>
                  <a:pt x="1538988" y="8434930"/>
                  <a:pt x="1538988" y="8742970"/>
                </a:cubicBezTo>
                <a:cubicBezTo>
                  <a:pt x="1529395" y="8871601"/>
                  <a:pt x="1492624" y="8891912"/>
                  <a:pt x="1407888" y="8792053"/>
                </a:cubicBezTo>
                <a:cubicBezTo>
                  <a:pt x="1361524" y="8742970"/>
                  <a:pt x="1332746" y="8732815"/>
                  <a:pt x="1332746" y="8812363"/>
                </a:cubicBezTo>
                <a:cubicBezTo>
                  <a:pt x="1313560" y="9257497"/>
                  <a:pt x="1192053" y="9684013"/>
                  <a:pt x="1201646" y="10120684"/>
                </a:cubicBezTo>
                <a:cubicBezTo>
                  <a:pt x="1211239" y="10220543"/>
                  <a:pt x="1182460" y="10320402"/>
                  <a:pt x="1174467" y="10418569"/>
                </a:cubicBezTo>
                <a:cubicBezTo>
                  <a:pt x="1145689" y="10577666"/>
                  <a:pt x="1116911" y="10716453"/>
                  <a:pt x="910668" y="10685988"/>
                </a:cubicBezTo>
                <a:cubicBezTo>
                  <a:pt x="808347" y="10677525"/>
                  <a:pt x="742797" y="10806157"/>
                  <a:pt x="630882" y="10796002"/>
                </a:cubicBezTo>
                <a:cubicBezTo>
                  <a:pt x="536554" y="10796002"/>
                  <a:pt x="480597" y="10765536"/>
                  <a:pt x="498183" y="10657215"/>
                </a:cubicBezTo>
                <a:cubicBezTo>
                  <a:pt x="546147" y="10388103"/>
                  <a:pt x="526961" y="10120684"/>
                  <a:pt x="526961" y="9853266"/>
                </a:cubicBezTo>
                <a:cubicBezTo>
                  <a:pt x="536554" y="9753407"/>
                  <a:pt x="507776" y="9655240"/>
                  <a:pt x="480597" y="9555381"/>
                </a:cubicBezTo>
                <a:cubicBezTo>
                  <a:pt x="386269" y="9308273"/>
                  <a:pt x="386269" y="9049317"/>
                  <a:pt x="471004" y="8802208"/>
                </a:cubicBezTo>
                <a:cubicBezTo>
                  <a:pt x="507776" y="8673576"/>
                  <a:pt x="507776" y="8563562"/>
                  <a:pt x="480597" y="8445085"/>
                </a:cubicBezTo>
                <a:cubicBezTo>
                  <a:pt x="424640" y="8404465"/>
                  <a:pt x="368682" y="8355382"/>
                  <a:pt x="330312" y="8463703"/>
                </a:cubicBezTo>
                <a:cubicBezTo>
                  <a:pt x="320719" y="8484013"/>
                  <a:pt x="320719" y="8514479"/>
                  <a:pt x="320719" y="8524634"/>
                </a:cubicBezTo>
                <a:cubicBezTo>
                  <a:pt x="376676" y="8930840"/>
                  <a:pt x="264762" y="9347201"/>
                  <a:pt x="359090" y="9753407"/>
                </a:cubicBezTo>
                <a:cubicBezTo>
                  <a:pt x="376676" y="9853266"/>
                  <a:pt x="368682" y="9953125"/>
                  <a:pt x="376676" y="10051291"/>
                </a:cubicBezTo>
                <a:cubicBezTo>
                  <a:pt x="376676" y="10140995"/>
                  <a:pt x="415047" y="10240854"/>
                  <a:pt x="283947" y="10110529"/>
                </a:cubicBezTo>
                <a:cubicBezTo>
                  <a:pt x="218397" y="10051291"/>
                  <a:pt x="227990" y="10171460"/>
                  <a:pt x="208805" y="10220543"/>
                </a:cubicBezTo>
                <a:cubicBezTo>
                  <a:pt x="208805" y="10249316"/>
                  <a:pt x="199212" y="10289937"/>
                  <a:pt x="170434" y="10289937"/>
                </a:cubicBezTo>
                <a:cubicBezTo>
                  <a:pt x="124069" y="10300092"/>
                  <a:pt x="104884" y="10259471"/>
                  <a:pt x="95291" y="10220543"/>
                </a:cubicBezTo>
                <a:cubicBezTo>
                  <a:pt x="68112" y="10022518"/>
                  <a:pt x="58519" y="9814338"/>
                  <a:pt x="95291" y="9624775"/>
                </a:cubicBezTo>
                <a:cubicBezTo>
                  <a:pt x="143254" y="9347201"/>
                  <a:pt x="87297" y="9079782"/>
                  <a:pt x="104884" y="8812363"/>
                </a:cubicBezTo>
                <a:cubicBezTo>
                  <a:pt x="114477" y="8653266"/>
                  <a:pt x="114477" y="8484013"/>
                  <a:pt x="124069" y="8316454"/>
                </a:cubicBezTo>
                <a:cubicBezTo>
                  <a:pt x="143254" y="8098118"/>
                  <a:pt x="143254" y="7879782"/>
                  <a:pt x="124069" y="7651292"/>
                </a:cubicBezTo>
                <a:cubicBezTo>
                  <a:pt x="114477" y="7602209"/>
                  <a:pt x="95291" y="7551433"/>
                  <a:pt x="104884" y="7512505"/>
                </a:cubicBezTo>
                <a:cubicBezTo>
                  <a:pt x="189619" y="7106299"/>
                  <a:pt x="124069" y="6698401"/>
                  <a:pt x="160841" y="6292195"/>
                </a:cubicBezTo>
                <a:cubicBezTo>
                  <a:pt x="218397" y="5775975"/>
                  <a:pt x="264762" y="5261447"/>
                  <a:pt x="255169" y="4736765"/>
                </a:cubicBezTo>
                <a:cubicBezTo>
                  <a:pt x="235984" y="4140996"/>
                  <a:pt x="218397" y="3545228"/>
                  <a:pt x="301534" y="2940997"/>
                </a:cubicBezTo>
                <a:cubicBezTo>
                  <a:pt x="311126" y="2851293"/>
                  <a:pt x="320719" y="2742971"/>
                  <a:pt x="293540" y="2653268"/>
                </a:cubicBezTo>
                <a:cubicBezTo>
                  <a:pt x="218397" y="2732816"/>
                  <a:pt x="235984" y="2841138"/>
                  <a:pt x="218397" y="2940997"/>
                </a:cubicBezTo>
                <a:cubicBezTo>
                  <a:pt x="199212" y="3000235"/>
                  <a:pt x="199212" y="3079784"/>
                  <a:pt x="199212" y="3149177"/>
                </a:cubicBezTo>
                <a:cubicBezTo>
                  <a:pt x="180027" y="3536765"/>
                  <a:pt x="160841" y="3922661"/>
                  <a:pt x="133662" y="4310249"/>
                </a:cubicBezTo>
                <a:cubicBezTo>
                  <a:pt x="133662" y="4379642"/>
                  <a:pt x="104884" y="4449036"/>
                  <a:pt x="95291" y="4518429"/>
                </a:cubicBezTo>
                <a:cubicBezTo>
                  <a:pt x="87297" y="4547202"/>
                  <a:pt x="58519" y="4577668"/>
                  <a:pt x="29741" y="4557357"/>
                </a:cubicBezTo>
                <a:cubicBezTo>
                  <a:pt x="12155" y="4547202"/>
                  <a:pt x="-7031" y="4508274"/>
                  <a:pt x="2562" y="4487964"/>
                </a:cubicBezTo>
                <a:cubicBezTo>
                  <a:pt x="39334" y="4251010"/>
                  <a:pt x="20149" y="4012365"/>
                  <a:pt x="29741" y="3763563"/>
                </a:cubicBezTo>
                <a:cubicBezTo>
                  <a:pt x="48927" y="3149177"/>
                  <a:pt x="95291" y="2533098"/>
                  <a:pt x="87297" y="1908557"/>
                </a:cubicBezTo>
                <a:cubicBezTo>
                  <a:pt x="87297" y="1869629"/>
                  <a:pt x="95291" y="1800235"/>
                  <a:pt x="104884" y="1800235"/>
                </a:cubicBezTo>
                <a:cubicBezTo>
                  <a:pt x="170434" y="1800235"/>
                  <a:pt x="152847" y="1869629"/>
                  <a:pt x="170434" y="1908557"/>
                </a:cubicBezTo>
                <a:cubicBezTo>
                  <a:pt x="208805" y="2037189"/>
                  <a:pt x="180027" y="2196286"/>
                  <a:pt x="255169" y="2316455"/>
                </a:cubicBezTo>
                <a:cubicBezTo>
                  <a:pt x="245576" y="2335073"/>
                  <a:pt x="235984" y="2365538"/>
                  <a:pt x="264762" y="2375694"/>
                </a:cubicBezTo>
                <a:lnTo>
                  <a:pt x="274354" y="2365538"/>
                </a:lnTo>
                <a:cubicBezTo>
                  <a:pt x="264762" y="2345228"/>
                  <a:pt x="255169" y="2335073"/>
                  <a:pt x="255169" y="2316455"/>
                </a:cubicBezTo>
                <a:cubicBezTo>
                  <a:pt x="320719" y="1977950"/>
                  <a:pt x="339904" y="1630983"/>
                  <a:pt x="368682" y="1284015"/>
                </a:cubicBezTo>
                <a:cubicBezTo>
                  <a:pt x="368682" y="1194311"/>
                  <a:pt x="368682" y="1104608"/>
                  <a:pt x="386269" y="1016596"/>
                </a:cubicBezTo>
                <a:cubicBezTo>
                  <a:pt x="415047" y="867654"/>
                  <a:pt x="461412" y="837189"/>
                  <a:pt x="648469" y="877809"/>
                </a:cubicBezTo>
                <a:cubicBezTo>
                  <a:pt x="630882" y="887965"/>
                  <a:pt x="611697" y="896427"/>
                  <a:pt x="602104" y="906582"/>
                </a:cubicBezTo>
                <a:cubicBezTo>
                  <a:pt x="592511" y="906582"/>
                  <a:pt x="592511" y="926893"/>
                  <a:pt x="592511" y="926893"/>
                </a:cubicBezTo>
                <a:cubicBezTo>
                  <a:pt x="630882" y="926893"/>
                  <a:pt x="630882" y="896427"/>
                  <a:pt x="648469" y="877809"/>
                </a:cubicBezTo>
                <a:cubicBezTo>
                  <a:pt x="902674" y="1006441"/>
                  <a:pt x="1043367" y="1234932"/>
                  <a:pt x="1136096" y="1502351"/>
                </a:cubicBezTo>
                <a:cubicBezTo>
                  <a:pt x="1192053" y="1690221"/>
                  <a:pt x="1276788" y="1849318"/>
                  <a:pt x="1492624" y="1869629"/>
                </a:cubicBezTo>
                <a:cubicBezTo>
                  <a:pt x="1577359" y="1869629"/>
                  <a:pt x="1633316" y="1959332"/>
                  <a:pt x="1698866" y="2018571"/>
                </a:cubicBezTo>
                <a:cubicBezTo>
                  <a:pt x="1820373" y="2147203"/>
                  <a:pt x="1961066" y="2236907"/>
                  <a:pt x="2130536" y="2285990"/>
                </a:cubicBezTo>
                <a:cubicBezTo>
                  <a:pt x="2213673" y="2316455"/>
                  <a:pt x="2288815" y="2316455"/>
                  <a:pt x="2373551" y="2306300"/>
                </a:cubicBezTo>
                <a:cubicBezTo>
                  <a:pt x="2635750" y="2247062"/>
                  <a:pt x="2757257" y="2324918"/>
                  <a:pt x="2861178" y="2583874"/>
                </a:cubicBezTo>
                <a:cubicBezTo>
                  <a:pt x="2897950" y="2692196"/>
                  <a:pt x="2917135" y="2822520"/>
                  <a:pt x="2992278" y="2910531"/>
                </a:cubicBezTo>
                <a:cubicBezTo>
                  <a:pt x="3038642" y="2969770"/>
                  <a:pt x="3094600" y="2969770"/>
                  <a:pt x="3123377" y="2890221"/>
                </a:cubicBezTo>
                <a:cubicBezTo>
                  <a:pt x="3216107" y="2543253"/>
                  <a:pt x="3329620" y="2196286"/>
                  <a:pt x="3347207" y="1818853"/>
                </a:cubicBezTo>
                <a:cubicBezTo>
                  <a:pt x="3366392" y="1284015"/>
                  <a:pt x="3470313" y="767795"/>
                  <a:pt x="3684549" y="282041"/>
                </a:cubicBezTo>
                <a:cubicBezTo>
                  <a:pt x="3713327" y="212647"/>
                  <a:pt x="3742105" y="153409"/>
                  <a:pt x="3788469" y="104326"/>
                </a:cubicBezTo>
                <a:cubicBezTo>
                  <a:pt x="3844427" y="34086"/>
                  <a:pt x="3902782" y="-1034"/>
                  <a:pt x="3962536" y="24"/>
                </a:cubicBez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 slide 4">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24377650" cy="8181800"/>
          </a:xfrm>
          <a:custGeom>
            <a:avLst/>
            <a:gdLst>
              <a:gd name="connsiteX0" fmla="*/ 0 w 24377650"/>
              <a:gd name="connsiteY0" fmla="*/ 0 h 8181800"/>
              <a:gd name="connsiteX1" fmla="*/ 24377650 w 24377650"/>
              <a:gd name="connsiteY1" fmla="*/ 0 h 8181800"/>
              <a:gd name="connsiteX2" fmla="*/ 24377650 w 24377650"/>
              <a:gd name="connsiteY2" fmla="*/ 5447711 h 8181800"/>
              <a:gd name="connsiteX3" fmla="*/ 0 w 24377650"/>
              <a:gd name="connsiteY3" fmla="*/ 7394439 h 8181800"/>
            </a:gdLst>
            <a:ahLst/>
            <a:cxnLst>
              <a:cxn ang="0">
                <a:pos x="connsiteX0" y="connsiteY0"/>
              </a:cxn>
              <a:cxn ang="0">
                <a:pos x="connsiteX1" y="connsiteY1"/>
              </a:cxn>
              <a:cxn ang="0">
                <a:pos x="connsiteX2" y="connsiteY2"/>
              </a:cxn>
              <a:cxn ang="0">
                <a:pos x="connsiteX3" y="connsiteY3"/>
              </a:cxn>
            </a:cxnLst>
            <a:rect l="l" t="t" r="r" b="b"/>
            <a:pathLst>
              <a:path w="24377650" h="8181800">
                <a:moveTo>
                  <a:pt x="0" y="0"/>
                </a:moveTo>
                <a:lnTo>
                  <a:pt x="24377650" y="0"/>
                </a:lnTo>
                <a:lnTo>
                  <a:pt x="24377650" y="5447711"/>
                </a:lnTo>
                <a:cubicBezTo>
                  <a:pt x="12188825" y="5447711"/>
                  <a:pt x="12188825" y="9955923"/>
                  <a:pt x="0" y="7394439"/>
                </a:cubicBez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200">
                <a:latin typeface="Calibri Light" panose="020F0302020204030204"/>
                <a:cs typeface="Calibri Light" panose="020F0302020204030204"/>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panose="020F0302020204030204"/>
                <a:cs typeface="Calibri Light" panose="020F0302020204030204"/>
              </a:defRPr>
            </a:lvl1pPr>
          </a:lstStyle>
          <a:p>
            <a:r>
              <a:rPr lang="id-ID" dirty="0"/>
              <a:t>Picture</a:t>
            </a:r>
            <a:endParaRPr lang="id-ID" dirty="0"/>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2000">
                <a:latin typeface="Calibri Light" panose="020F0302020204030204"/>
                <a:cs typeface="Calibri Light" panose="020F0302020204030204"/>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2000">
                <a:latin typeface="Calibri Light" panose="020F0302020204030204"/>
                <a:cs typeface="Calibri Light" panose="020F0302020204030204"/>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panose="020F0302020204030204"/>
                <a:cs typeface="Calibri Light" panose="020F0302020204030204"/>
              </a:defRPr>
            </a:lvl1pPr>
          </a:lstStyle>
          <a:p>
            <a:endParaRPr lang="id-ID" dirty="0"/>
          </a:p>
        </p:txBody>
      </p:sp>
    </p:spTree>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of 3">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14282454" y="4165593"/>
            <a:ext cx="4025048" cy="5709425"/>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15"/>
          </p:nvPr>
        </p:nvSpPr>
        <p:spPr>
          <a:xfrm>
            <a:off x="18580875" y="4165593"/>
            <a:ext cx="4025048" cy="5709425"/>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6"/>
          </p:nvPr>
        </p:nvSpPr>
        <p:spPr>
          <a:xfrm>
            <a:off x="9984033" y="4165593"/>
            <a:ext cx="4025048" cy="5709425"/>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am of 3">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7770143" y="4165593"/>
            <a:ext cx="4025048" cy="5709425"/>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15"/>
          </p:nvPr>
        </p:nvSpPr>
        <p:spPr>
          <a:xfrm>
            <a:off x="17437503" y="4165593"/>
            <a:ext cx="4025048" cy="5709425"/>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6"/>
          </p:nvPr>
        </p:nvSpPr>
        <p:spPr>
          <a:xfrm>
            <a:off x="2936463" y="4165593"/>
            <a:ext cx="4025048" cy="5709425"/>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7"/>
          </p:nvPr>
        </p:nvSpPr>
        <p:spPr>
          <a:xfrm>
            <a:off x="12603823" y="4165593"/>
            <a:ext cx="4025048" cy="5709425"/>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1">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6411750" y="-743"/>
            <a:ext cx="11554153" cy="5777821"/>
          </a:xfrm>
          <a:custGeom>
            <a:avLst/>
            <a:gdLst>
              <a:gd name="connsiteX0" fmla="*/ 0 w 11554153"/>
              <a:gd name="connsiteY0" fmla="*/ 0 h 5777821"/>
              <a:gd name="connsiteX1" fmla="*/ 11554153 w 11554153"/>
              <a:gd name="connsiteY1" fmla="*/ 1489 h 5777821"/>
              <a:gd name="connsiteX2" fmla="*/ 5776332 w 11554153"/>
              <a:gd name="connsiteY2" fmla="*/ 5777821 h 5777821"/>
            </a:gdLst>
            <a:ahLst/>
            <a:cxnLst>
              <a:cxn ang="0">
                <a:pos x="connsiteX0" y="connsiteY0"/>
              </a:cxn>
              <a:cxn ang="0">
                <a:pos x="connsiteX1" y="connsiteY1"/>
              </a:cxn>
              <a:cxn ang="0">
                <a:pos x="connsiteX2" y="connsiteY2"/>
              </a:cxn>
            </a:cxnLst>
            <a:rect l="l" t="t" r="r" b="b"/>
            <a:pathLst>
              <a:path w="11554153" h="5777821">
                <a:moveTo>
                  <a:pt x="0" y="0"/>
                </a:moveTo>
                <a:lnTo>
                  <a:pt x="11554153" y="1489"/>
                </a:lnTo>
                <a:lnTo>
                  <a:pt x="5776332" y="5777821"/>
                </a:lnTo>
                <a:close/>
              </a:path>
            </a:pathLst>
          </a:custGeom>
          <a:effectLst/>
        </p:spPr>
        <p:txBody>
          <a:bodyPr wrap="square">
            <a:no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am of 3">
    <p:spTree>
      <p:nvGrpSpPr>
        <p:cNvPr id="1" name=""/>
        <p:cNvGrpSpPr/>
        <p:nvPr/>
      </p:nvGrpSpPr>
      <p:grpSpPr>
        <a:xfrm>
          <a:off x="0" y="0"/>
          <a:ext cx="0" cy="0"/>
          <a:chOff x="0" y="0"/>
          <a:chExt cx="0" cy="0"/>
        </a:xfrm>
      </p:grpSpPr>
      <p:sp>
        <p:nvSpPr>
          <p:cNvPr id="16" name="Picture Placeholder 13"/>
          <p:cNvSpPr>
            <a:spLocks noGrp="1"/>
          </p:cNvSpPr>
          <p:nvPr>
            <p:ph type="pic" sz="quarter" idx="16"/>
          </p:nvPr>
        </p:nvSpPr>
        <p:spPr>
          <a:xfrm>
            <a:off x="18044135" y="4424804"/>
            <a:ext cx="3827098" cy="3827098"/>
          </a:xfrm>
          <a:prstGeom prst="ellipse">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7"/>
          </p:nvPr>
        </p:nvSpPr>
        <p:spPr>
          <a:xfrm>
            <a:off x="12847667" y="4424804"/>
            <a:ext cx="3827098" cy="3827098"/>
          </a:xfrm>
          <a:prstGeom prst="ellipse">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8"/>
          </p:nvPr>
        </p:nvSpPr>
        <p:spPr>
          <a:xfrm>
            <a:off x="7651199" y="4424804"/>
            <a:ext cx="3827098" cy="3827098"/>
          </a:xfrm>
          <a:prstGeom prst="ellipse">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9"/>
          </p:nvPr>
        </p:nvSpPr>
        <p:spPr>
          <a:xfrm>
            <a:off x="2454731" y="4424804"/>
            <a:ext cx="3827098" cy="3827098"/>
          </a:xfrm>
          <a:prstGeom prst="ellipse">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eam of 3">
    <p:spTree>
      <p:nvGrpSpPr>
        <p:cNvPr id="1" name=""/>
        <p:cNvGrpSpPr/>
        <p:nvPr/>
      </p:nvGrpSpPr>
      <p:grpSpPr>
        <a:xfrm>
          <a:off x="0" y="0"/>
          <a:ext cx="0" cy="0"/>
          <a:chOff x="0" y="0"/>
          <a:chExt cx="0" cy="0"/>
        </a:xfrm>
      </p:grpSpPr>
      <p:sp>
        <p:nvSpPr>
          <p:cNvPr id="26" name="Picture Placeholder 13"/>
          <p:cNvSpPr>
            <a:spLocks noGrp="1"/>
          </p:cNvSpPr>
          <p:nvPr>
            <p:ph type="pic" sz="quarter" idx="21"/>
          </p:nvPr>
        </p:nvSpPr>
        <p:spPr>
          <a:xfrm>
            <a:off x="8335116" y="8329205"/>
            <a:ext cx="2459264" cy="2459264"/>
          </a:xfrm>
          <a:prstGeom prst="ellipse">
            <a:avLst/>
          </a:prstGeo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7" name="Picture Placeholder 13"/>
          <p:cNvSpPr>
            <a:spLocks noGrp="1"/>
          </p:cNvSpPr>
          <p:nvPr>
            <p:ph type="pic" sz="quarter" idx="22"/>
          </p:nvPr>
        </p:nvSpPr>
        <p:spPr>
          <a:xfrm>
            <a:off x="3138648" y="8329205"/>
            <a:ext cx="2459264" cy="2459264"/>
          </a:xfrm>
          <a:prstGeom prst="ellipse">
            <a:avLst/>
          </a:prstGeo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8" name="Picture Placeholder 13"/>
          <p:cNvSpPr>
            <a:spLocks noGrp="1"/>
          </p:cNvSpPr>
          <p:nvPr>
            <p:ph type="pic" sz="quarter" idx="19"/>
          </p:nvPr>
        </p:nvSpPr>
        <p:spPr>
          <a:xfrm>
            <a:off x="18728052" y="8329205"/>
            <a:ext cx="2459264" cy="2459264"/>
          </a:xfrm>
          <a:prstGeom prst="ellipse">
            <a:avLst/>
          </a:prstGeo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9" name="Picture Placeholder 13"/>
          <p:cNvSpPr>
            <a:spLocks noGrp="1"/>
          </p:cNvSpPr>
          <p:nvPr>
            <p:ph type="pic" sz="quarter" idx="20"/>
          </p:nvPr>
        </p:nvSpPr>
        <p:spPr>
          <a:xfrm>
            <a:off x="13531584" y="8329205"/>
            <a:ext cx="2459264" cy="2459264"/>
          </a:xfrm>
          <a:prstGeom prst="ellipse">
            <a:avLst/>
          </a:prstGeo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0" name="Picture Placeholder 13"/>
          <p:cNvSpPr>
            <a:spLocks noGrp="1"/>
          </p:cNvSpPr>
          <p:nvPr>
            <p:ph type="pic" sz="quarter" idx="23"/>
          </p:nvPr>
        </p:nvSpPr>
        <p:spPr>
          <a:xfrm>
            <a:off x="8335116" y="3414387"/>
            <a:ext cx="2459264" cy="2459264"/>
          </a:xfrm>
          <a:prstGeom prst="ellipse">
            <a:avLst/>
          </a:prstGeo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1" name="Picture Placeholder 13"/>
          <p:cNvSpPr>
            <a:spLocks noGrp="1"/>
          </p:cNvSpPr>
          <p:nvPr>
            <p:ph type="pic" sz="quarter" idx="24"/>
          </p:nvPr>
        </p:nvSpPr>
        <p:spPr>
          <a:xfrm>
            <a:off x="3138648" y="3414387"/>
            <a:ext cx="2459264" cy="2459264"/>
          </a:xfrm>
          <a:prstGeom prst="ellipse">
            <a:avLst/>
          </a:prstGeo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2" name="Picture Placeholder 13"/>
          <p:cNvSpPr>
            <a:spLocks noGrp="1"/>
          </p:cNvSpPr>
          <p:nvPr>
            <p:ph type="pic" sz="quarter" idx="25"/>
          </p:nvPr>
        </p:nvSpPr>
        <p:spPr>
          <a:xfrm>
            <a:off x="18728052" y="3414387"/>
            <a:ext cx="2459264" cy="2459264"/>
          </a:xfrm>
          <a:prstGeom prst="ellipse">
            <a:avLst/>
          </a:prstGeo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3" name="Picture Placeholder 13"/>
          <p:cNvSpPr>
            <a:spLocks noGrp="1"/>
          </p:cNvSpPr>
          <p:nvPr>
            <p:ph type="pic" sz="quarter" idx="26"/>
          </p:nvPr>
        </p:nvSpPr>
        <p:spPr>
          <a:xfrm>
            <a:off x="13531584" y="3414387"/>
            <a:ext cx="2459264" cy="2459264"/>
          </a:xfrm>
          <a:prstGeom prst="ellipse">
            <a:avLst/>
          </a:prstGeom>
          <a:effectLst/>
        </p:spPr>
        <p:txBody>
          <a:bodyPr>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am of 3">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14586363" y="3333209"/>
            <a:ext cx="6701208" cy="7773406"/>
          </a:xfrm>
          <a:custGeom>
            <a:avLst/>
            <a:gdLst>
              <a:gd name="connsiteX0" fmla="*/ 3350604 w 6701208"/>
              <a:gd name="connsiteY0" fmla="*/ 0 h 7773406"/>
              <a:gd name="connsiteX1" fmla="*/ 6701208 w 6701208"/>
              <a:gd name="connsiteY1" fmla="*/ 1740037 h 7773406"/>
              <a:gd name="connsiteX2" fmla="*/ 6701208 w 6701208"/>
              <a:gd name="connsiteY2" fmla="*/ 6033369 h 7773406"/>
              <a:gd name="connsiteX3" fmla="*/ 3350604 w 6701208"/>
              <a:gd name="connsiteY3" fmla="*/ 7773406 h 7773406"/>
              <a:gd name="connsiteX4" fmla="*/ 0 w 6701208"/>
              <a:gd name="connsiteY4" fmla="*/ 6033369 h 7773406"/>
              <a:gd name="connsiteX5" fmla="*/ 0 w 6701208"/>
              <a:gd name="connsiteY5" fmla="*/ 1740037 h 777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1208" h="7773406">
                <a:moveTo>
                  <a:pt x="3350604" y="0"/>
                </a:moveTo>
                <a:lnTo>
                  <a:pt x="6701208" y="1740037"/>
                </a:lnTo>
                <a:lnTo>
                  <a:pt x="6701208" y="6033369"/>
                </a:lnTo>
                <a:lnTo>
                  <a:pt x="3350604" y="7773406"/>
                </a:lnTo>
                <a:lnTo>
                  <a:pt x="0" y="6033369"/>
                </a:lnTo>
                <a:lnTo>
                  <a:pt x="0" y="1740037"/>
                </a:ln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RVICES 3">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0" y="0"/>
            <a:ext cx="24377650" cy="6880302"/>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RVICES 3">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0" y="0"/>
            <a:ext cx="24377650" cy="591510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Picture-Martik">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rvices 1">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0" y="0"/>
            <a:ext cx="10883590"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RVICES 2">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3"/>
          <p:cNvSpPr>
            <a:spLocks noGrp="1"/>
          </p:cNvSpPr>
          <p:nvPr>
            <p:ph type="pic" sz="quarter" idx="13"/>
          </p:nvPr>
        </p:nvSpPr>
        <p:spPr>
          <a:xfrm>
            <a:off x="0" y="0"/>
            <a:ext cx="1411744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2690088" y="0"/>
            <a:ext cx="11687562"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104" name="Picture Placeholder 13"/>
          <p:cNvSpPr>
            <a:spLocks noGrp="1"/>
          </p:cNvSpPr>
          <p:nvPr>
            <p:ph type="pic" sz="quarter" idx="13"/>
          </p:nvPr>
        </p:nvSpPr>
        <p:spPr>
          <a:xfrm>
            <a:off x="11754462" y="4528987"/>
            <a:ext cx="8794705" cy="555635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5" name="Picture Placeholder 13"/>
          <p:cNvSpPr>
            <a:spLocks noGrp="1"/>
          </p:cNvSpPr>
          <p:nvPr>
            <p:ph type="pic" sz="quarter" idx="14"/>
          </p:nvPr>
        </p:nvSpPr>
        <p:spPr>
          <a:xfrm>
            <a:off x="20011939" y="6279360"/>
            <a:ext cx="2286000" cy="4026087"/>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eak 1">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68823" y="4035092"/>
            <a:ext cx="12143700" cy="7083790"/>
          </a:xfrm>
          <a:custGeom>
            <a:avLst/>
            <a:gdLst>
              <a:gd name="connsiteX0" fmla="*/ 12143700 w 12143700"/>
              <a:gd name="connsiteY0" fmla="*/ 0 h 7083790"/>
              <a:gd name="connsiteX1" fmla="*/ 7083790 w 12143700"/>
              <a:gd name="connsiteY1" fmla="*/ 7083790 h 7083790"/>
              <a:gd name="connsiteX2" fmla="*/ 0 w 12143700"/>
              <a:gd name="connsiteY2" fmla="*/ 2023880 h 7083790"/>
            </a:gdLst>
            <a:ahLst/>
            <a:cxnLst>
              <a:cxn ang="0">
                <a:pos x="connsiteX0" y="connsiteY0"/>
              </a:cxn>
              <a:cxn ang="0">
                <a:pos x="connsiteX1" y="connsiteY1"/>
              </a:cxn>
              <a:cxn ang="0">
                <a:pos x="connsiteX2" y="connsiteY2"/>
              </a:cxn>
            </a:cxnLst>
            <a:rect l="l" t="t" r="r" b="b"/>
            <a:pathLst>
              <a:path w="12143700" h="7083790">
                <a:moveTo>
                  <a:pt x="12143700" y="0"/>
                </a:moveTo>
                <a:lnTo>
                  <a:pt x="7083790" y="7083790"/>
                </a:lnTo>
                <a:lnTo>
                  <a:pt x="0" y="2023880"/>
                </a:ln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3904508" y="2987773"/>
            <a:ext cx="6336731" cy="795274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phone mockup center">
    <p:spTree>
      <p:nvGrpSpPr>
        <p:cNvPr id="1" name=""/>
        <p:cNvGrpSpPr/>
        <p:nvPr/>
      </p:nvGrpSpPr>
      <p:grpSpPr>
        <a:xfrm>
          <a:off x="0" y="0"/>
          <a:ext cx="0" cy="0"/>
          <a:chOff x="0" y="0"/>
          <a:chExt cx="0" cy="0"/>
        </a:xfrm>
      </p:grpSpPr>
      <p:sp>
        <p:nvSpPr>
          <p:cNvPr id="19" name="Picture Placeholder 13"/>
          <p:cNvSpPr>
            <a:spLocks noGrp="1"/>
          </p:cNvSpPr>
          <p:nvPr>
            <p:ph type="pic" sz="quarter" idx="14"/>
          </p:nvPr>
        </p:nvSpPr>
        <p:spPr>
          <a:xfrm>
            <a:off x="10361698" y="3763471"/>
            <a:ext cx="3867912" cy="637136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ortfolio 1">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0" y="6869151"/>
            <a:ext cx="12252906" cy="686915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12252906" y="0"/>
            <a:ext cx="12124744" cy="686915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9"/>
          </p:nvPr>
        </p:nvSpPr>
        <p:spPr>
          <a:xfrm>
            <a:off x="0" y="-35169"/>
            <a:ext cx="24412820" cy="9519309"/>
          </a:xfrm>
          <a:custGeom>
            <a:avLst/>
            <a:gdLst>
              <a:gd name="connsiteX0" fmla="*/ 0 w 24412820"/>
              <a:gd name="connsiteY0" fmla="*/ 0 h 9519309"/>
              <a:gd name="connsiteX1" fmla="*/ 24412820 w 24412820"/>
              <a:gd name="connsiteY1" fmla="*/ 0 h 9519309"/>
              <a:gd name="connsiteX2" fmla="*/ 24412820 w 24412820"/>
              <a:gd name="connsiteY2" fmla="*/ 1273630 h 9519309"/>
              <a:gd name="connsiteX3" fmla="*/ 24412820 w 24412820"/>
              <a:gd name="connsiteY3" fmla="*/ 2020276 h 9519309"/>
              <a:gd name="connsiteX4" fmla="*/ 24412820 w 24412820"/>
              <a:gd name="connsiteY4" fmla="*/ 5390249 h 9519309"/>
              <a:gd name="connsiteX5" fmla="*/ 24412820 w 24412820"/>
              <a:gd name="connsiteY5" fmla="*/ 9516917 h 9519309"/>
              <a:gd name="connsiteX6" fmla="*/ 23953580 w 24412820"/>
              <a:gd name="connsiteY6" fmla="*/ 9516917 h 9519309"/>
              <a:gd name="connsiteX7" fmla="*/ 23891584 w 24412820"/>
              <a:gd name="connsiteY7" fmla="*/ 9519309 h 9519309"/>
              <a:gd name="connsiteX8" fmla="*/ 23506360 w 24412820"/>
              <a:gd name="connsiteY8" fmla="*/ 9423058 h 9519309"/>
              <a:gd name="connsiteX9" fmla="*/ 22829248 w 24412820"/>
              <a:gd name="connsiteY9" fmla="*/ 9083249 h 9519309"/>
              <a:gd name="connsiteX10" fmla="*/ 22755084 w 24412820"/>
              <a:gd name="connsiteY10" fmla="*/ 9046029 h 9519309"/>
              <a:gd name="connsiteX11" fmla="*/ 22663392 w 24412820"/>
              <a:gd name="connsiteY11" fmla="*/ 9046029 h 9519309"/>
              <a:gd name="connsiteX12" fmla="*/ 22663392 w 24412820"/>
              <a:gd name="connsiteY12" fmla="*/ 9000015 h 9519309"/>
              <a:gd name="connsiteX13" fmla="*/ 22520688 w 24412820"/>
              <a:gd name="connsiteY13" fmla="*/ 8928397 h 9519309"/>
              <a:gd name="connsiteX14" fmla="*/ 16932268 w 24412820"/>
              <a:gd name="connsiteY14" fmla="*/ 6123843 h 9519309"/>
              <a:gd name="connsiteX15" fmla="*/ 16092314 w 24412820"/>
              <a:gd name="connsiteY15" fmla="*/ 6257939 h 9519309"/>
              <a:gd name="connsiteX16" fmla="*/ 15883932 w 24412820"/>
              <a:gd name="connsiteY16" fmla="*/ 7356243 h 9519309"/>
              <a:gd name="connsiteX17" fmla="*/ 15045148 w 24412820"/>
              <a:gd name="connsiteY17" fmla="*/ 7484366 h 9519309"/>
              <a:gd name="connsiteX18" fmla="*/ 9343945 w 24412820"/>
              <a:gd name="connsiteY18" fmla="*/ 4587804 h 9519309"/>
              <a:gd name="connsiteX19" fmla="*/ 8505164 w 24412820"/>
              <a:gd name="connsiteY19" fmla="*/ 4715928 h 9519309"/>
              <a:gd name="connsiteX20" fmla="*/ 8284455 w 24412820"/>
              <a:gd name="connsiteY20" fmla="*/ 5884175 h 9519309"/>
              <a:gd name="connsiteX21" fmla="*/ 7443169 w 24412820"/>
              <a:gd name="connsiteY21" fmla="*/ 6018010 h 9519309"/>
              <a:gd name="connsiteX22" fmla="*/ 567999 w 24412820"/>
              <a:gd name="connsiteY22" fmla="*/ 2522228 h 9519309"/>
              <a:gd name="connsiteX23" fmla="*/ 0 w 24412820"/>
              <a:gd name="connsiteY23" fmla="*/ 2233420 h 951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412820" h="9519309">
                <a:moveTo>
                  <a:pt x="0" y="0"/>
                </a:moveTo>
                <a:lnTo>
                  <a:pt x="24412820" y="0"/>
                </a:lnTo>
                <a:lnTo>
                  <a:pt x="24412820" y="1273630"/>
                </a:lnTo>
                <a:lnTo>
                  <a:pt x="24412820" y="2020276"/>
                </a:lnTo>
                <a:lnTo>
                  <a:pt x="24412820" y="5390249"/>
                </a:lnTo>
                <a:lnTo>
                  <a:pt x="24412820" y="9516917"/>
                </a:lnTo>
                <a:lnTo>
                  <a:pt x="23953580" y="9516917"/>
                </a:lnTo>
                <a:lnTo>
                  <a:pt x="23891584" y="9519309"/>
                </a:lnTo>
                <a:cubicBezTo>
                  <a:pt x="23770052" y="9517259"/>
                  <a:pt x="23636252" y="9488059"/>
                  <a:pt x="23506360" y="9423058"/>
                </a:cubicBezTo>
                <a:cubicBezTo>
                  <a:pt x="23506360" y="9423058"/>
                  <a:pt x="23506360" y="9423058"/>
                  <a:pt x="22829248" y="9083249"/>
                </a:cubicBezTo>
                <a:lnTo>
                  <a:pt x="22755084" y="9046029"/>
                </a:lnTo>
                <a:lnTo>
                  <a:pt x="22663392" y="9046029"/>
                </a:lnTo>
                <a:lnTo>
                  <a:pt x="22663392" y="9000015"/>
                </a:lnTo>
                <a:lnTo>
                  <a:pt x="22520688" y="8928397"/>
                </a:lnTo>
                <a:cubicBezTo>
                  <a:pt x="21650976" y="8491932"/>
                  <a:pt x="20013872" y="7670350"/>
                  <a:pt x="16932268" y="6123843"/>
                </a:cubicBezTo>
                <a:cubicBezTo>
                  <a:pt x="16583280" y="5952063"/>
                  <a:pt x="16138364" y="6023010"/>
                  <a:pt x="16092314" y="6257939"/>
                </a:cubicBezTo>
                <a:cubicBezTo>
                  <a:pt x="16092314" y="6257939"/>
                  <a:pt x="16092314" y="6257939"/>
                  <a:pt x="15883932" y="7356243"/>
                </a:cubicBezTo>
                <a:cubicBezTo>
                  <a:pt x="15837882" y="7591173"/>
                  <a:pt x="15384984" y="7660554"/>
                  <a:pt x="15045148" y="7484366"/>
                </a:cubicBezTo>
                <a:cubicBezTo>
                  <a:pt x="15045148" y="7484366"/>
                  <a:pt x="15045148" y="7484366"/>
                  <a:pt x="9343945" y="4587804"/>
                </a:cubicBezTo>
                <a:cubicBezTo>
                  <a:pt x="9002943" y="4417590"/>
                  <a:pt x="8550043" y="4486971"/>
                  <a:pt x="8505164" y="4715928"/>
                </a:cubicBezTo>
                <a:cubicBezTo>
                  <a:pt x="8505164" y="4715928"/>
                  <a:pt x="8505164" y="4715928"/>
                  <a:pt x="8284455" y="5884175"/>
                </a:cubicBezTo>
                <a:cubicBezTo>
                  <a:pt x="8238405" y="6119105"/>
                  <a:pt x="7784176" y="6188225"/>
                  <a:pt x="7443169" y="6018010"/>
                </a:cubicBezTo>
                <a:cubicBezTo>
                  <a:pt x="7443169" y="6018010"/>
                  <a:pt x="7443169" y="6018010"/>
                  <a:pt x="567999" y="2522228"/>
                </a:cubicBezTo>
                <a:lnTo>
                  <a:pt x="0" y="2233420"/>
                </a:ln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igImag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ortfolio Four">
    <p:spTree>
      <p:nvGrpSpPr>
        <p:cNvPr id="1" name=""/>
        <p:cNvGrpSpPr/>
        <p:nvPr/>
      </p:nvGrpSpPr>
      <p:grpSpPr>
        <a:xfrm>
          <a:off x="0" y="0"/>
          <a:ext cx="0" cy="0"/>
          <a:chOff x="0" y="0"/>
          <a:chExt cx="0" cy="0"/>
        </a:xfrm>
      </p:grpSpPr>
      <p:sp>
        <p:nvSpPr>
          <p:cNvPr id="14" name="Picture Placeholder 2"/>
          <p:cNvSpPr>
            <a:spLocks noGrp="1"/>
          </p:cNvSpPr>
          <p:nvPr>
            <p:ph type="pic" sz="quarter" idx="17"/>
          </p:nvPr>
        </p:nvSpPr>
        <p:spPr>
          <a:xfrm>
            <a:off x="3865184" y="2999257"/>
            <a:ext cx="4387861" cy="7785973"/>
          </a:xfrm>
          <a:prstGeom prst="rect">
            <a:avLst/>
          </a:prstGeom>
        </p:spPr>
        <p:txBody>
          <a:bodyPr>
            <a:normAutofit/>
          </a:bodyPr>
          <a:lstStyle>
            <a:lvl1pPr>
              <a:defRPr sz="3200"/>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ehind the Scenes">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13759215" y="4423106"/>
            <a:ext cx="8491415" cy="4801110"/>
          </a:xfrm>
          <a:prstGeom prst="rect">
            <a:avLst/>
          </a:prstGeo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Portfolio ">
    <p:spTree>
      <p:nvGrpSpPr>
        <p:cNvPr id="1" name=""/>
        <p:cNvGrpSpPr/>
        <p:nvPr/>
      </p:nvGrpSpPr>
      <p:grpSpPr>
        <a:xfrm>
          <a:off x="0" y="0"/>
          <a:ext cx="0" cy="0"/>
          <a:chOff x="0" y="0"/>
          <a:chExt cx="0" cy="0"/>
        </a:xfrm>
      </p:grpSpPr>
      <p:sp>
        <p:nvSpPr>
          <p:cNvPr id="11" name="Picture Placeholder 13"/>
          <p:cNvSpPr>
            <a:spLocks noGrp="1"/>
          </p:cNvSpPr>
          <p:nvPr>
            <p:ph type="pic" sz="quarter" idx="25"/>
          </p:nvPr>
        </p:nvSpPr>
        <p:spPr>
          <a:xfrm>
            <a:off x="2513048" y="3006795"/>
            <a:ext cx="2758028" cy="2758028"/>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6"/>
          </p:nvPr>
        </p:nvSpPr>
        <p:spPr>
          <a:xfrm>
            <a:off x="2513048" y="6221848"/>
            <a:ext cx="2758028" cy="2758028"/>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24"/>
          </p:nvPr>
        </p:nvSpPr>
        <p:spPr>
          <a:xfrm>
            <a:off x="2513048" y="9436901"/>
            <a:ext cx="2758028" cy="2758028"/>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5288768" y="2560321"/>
            <a:ext cx="5669280" cy="859536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laceholder-minu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7040127" y="6905371"/>
            <a:ext cx="4345051" cy="429768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12150724" y="6905371"/>
            <a:ext cx="4345051" cy="429768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0704176" y="3297336"/>
            <a:ext cx="10553700" cy="905111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203569" y="2340864"/>
            <a:ext cx="10524877" cy="903427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2188825" y="0"/>
            <a:ext cx="12188825" cy="1371084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2426664" y="0"/>
            <a:ext cx="5669280" cy="8513787"/>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708370" y="2066309"/>
            <a:ext cx="5743745" cy="8513787"/>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556745" y="9108147"/>
            <a:ext cx="8613664" cy="302547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711325" y="1187834"/>
            <a:ext cx="9411820" cy="1252816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437322" y="3776870"/>
            <a:ext cx="8786191" cy="8786191"/>
          </a:xfrm>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9667185" y="-92214"/>
            <a:ext cx="7587145" cy="6453258"/>
          </a:xfrm>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15117279" y="7342256"/>
            <a:ext cx="7587145" cy="6373744"/>
          </a:xfrm>
        </p:spPr>
        <p:txBody>
          <a:bodyPr>
            <a:normAutofit/>
          </a:bodyPr>
          <a:lstStyle>
            <a:lvl1pPr>
              <a:defRPr sz="2800"/>
            </a:lvl1pPr>
          </a:lstStyle>
          <a:p>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0"/>
            <a:ext cx="24377650" cy="7523018"/>
          </a:xfrm>
        </p:spPr>
        <p:txBody>
          <a:bodyPr>
            <a:normAutofit/>
          </a:bodyPr>
          <a:lstStyle>
            <a:lvl1pPr>
              <a:defRPr sz="2800"/>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ners 2">
    <p:spTree>
      <p:nvGrpSpPr>
        <p:cNvPr id="1" name=""/>
        <p:cNvGrpSpPr/>
        <p:nvPr/>
      </p:nvGrpSpPr>
      <p:grpSpPr>
        <a:xfrm>
          <a:off x="0" y="0"/>
          <a:ext cx="0" cy="0"/>
          <a:chOff x="0" y="0"/>
          <a:chExt cx="0" cy="0"/>
        </a:xfrm>
      </p:grpSpPr>
      <p:sp>
        <p:nvSpPr>
          <p:cNvPr id="21" name="Picture Placeholder 13"/>
          <p:cNvSpPr>
            <a:spLocks noGrp="1"/>
          </p:cNvSpPr>
          <p:nvPr>
            <p:ph type="pic" sz="quarter" idx="24"/>
          </p:nvPr>
        </p:nvSpPr>
        <p:spPr>
          <a:xfrm>
            <a:off x="5684271" y="1336432"/>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2" name="Picture Placeholder 13"/>
          <p:cNvSpPr>
            <a:spLocks noGrp="1"/>
          </p:cNvSpPr>
          <p:nvPr>
            <p:ph type="pic" sz="quarter" idx="25"/>
          </p:nvPr>
        </p:nvSpPr>
        <p:spPr>
          <a:xfrm>
            <a:off x="9619117" y="1336432"/>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3" name="Picture Placeholder 13"/>
          <p:cNvSpPr>
            <a:spLocks noGrp="1"/>
          </p:cNvSpPr>
          <p:nvPr>
            <p:ph type="pic" sz="quarter" idx="26"/>
          </p:nvPr>
        </p:nvSpPr>
        <p:spPr>
          <a:xfrm>
            <a:off x="1749425" y="1336432"/>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7" name="Picture Placeholder 13"/>
          <p:cNvSpPr>
            <a:spLocks noGrp="1"/>
          </p:cNvSpPr>
          <p:nvPr>
            <p:ph type="pic" sz="quarter" idx="27"/>
          </p:nvPr>
        </p:nvSpPr>
        <p:spPr>
          <a:xfrm>
            <a:off x="5684271" y="519515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8" name="Picture Placeholder 13"/>
          <p:cNvSpPr>
            <a:spLocks noGrp="1"/>
          </p:cNvSpPr>
          <p:nvPr>
            <p:ph type="pic" sz="quarter" idx="28"/>
          </p:nvPr>
        </p:nvSpPr>
        <p:spPr>
          <a:xfrm>
            <a:off x="9619117" y="519515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9" name="Picture Placeholder 13"/>
          <p:cNvSpPr>
            <a:spLocks noGrp="1"/>
          </p:cNvSpPr>
          <p:nvPr>
            <p:ph type="pic" sz="quarter" idx="29"/>
          </p:nvPr>
        </p:nvSpPr>
        <p:spPr>
          <a:xfrm>
            <a:off x="1749425" y="519515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0" name="Picture Placeholder 13"/>
          <p:cNvSpPr>
            <a:spLocks noGrp="1"/>
          </p:cNvSpPr>
          <p:nvPr>
            <p:ph type="pic" sz="quarter" idx="21"/>
          </p:nvPr>
        </p:nvSpPr>
        <p:spPr>
          <a:xfrm>
            <a:off x="5684271" y="905387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1" name="Picture Placeholder 13"/>
          <p:cNvSpPr>
            <a:spLocks noGrp="1"/>
          </p:cNvSpPr>
          <p:nvPr>
            <p:ph type="pic" sz="quarter" idx="22"/>
          </p:nvPr>
        </p:nvSpPr>
        <p:spPr>
          <a:xfrm>
            <a:off x="9619117" y="905387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2" name="Picture Placeholder 13"/>
          <p:cNvSpPr>
            <a:spLocks noGrp="1"/>
          </p:cNvSpPr>
          <p:nvPr>
            <p:ph type="pic" sz="quarter" idx="23"/>
          </p:nvPr>
        </p:nvSpPr>
        <p:spPr>
          <a:xfrm>
            <a:off x="1749425" y="905387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3886670" y="2066657"/>
            <a:ext cx="5018049" cy="890625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5598076" y="3314699"/>
            <a:ext cx="6126480" cy="775607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770135" y="3888613"/>
            <a:ext cx="9105900" cy="513892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tners 3">
    <p:spTree>
      <p:nvGrpSpPr>
        <p:cNvPr id="1" name=""/>
        <p:cNvGrpSpPr/>
        <p:nvPr/>
      </p:nvGrpSpPr>
      <p:grpSpPr>
        <a:xfrm>
          <a:off x="0" y="0"/>
          <a:ext cx="0" cy="0"/>
          <a:chOff x="0" y="0"/>
          <a:chExt cx="0" cy="0"/>
        </a:xfrm>
      </p:grpSpPr>
      <p:sp>
        <p:nvSpPr>
          <p:cNvPr id="44" name="Picture Placeholder 13"/>
          <p:cNvSpPr>
            <a:spLocks noGrp="1"/>
          </p:cNvSpPr>
          <p:nvPr>
            <p:ph type="pic" sz="quarter" idx="30"/>
          </p:nvPr>
        </p:nvSpPr>
        <p:spPr>
          <a:xfrm>
            <a:off x="2860432" y="3470035"/>
            <a:ext cx="3845166" cy="3845166"/>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5" name="Picture Placeholder 13"/>
          <p:cNvSpPr>
            <a:spLocks noGrp="1"/>
          </p:cNvSpPr>
          <p:nvPr>
            <p:ph type="pic" sz="quarter" idx="31"/>
          </p:nvPr>
        </p:nvSpPr>
        <p:spPr>
          <a:xfrm>
            <a:off x="7779657" y="3470035"/>
            <a:ext cx="3845166" cy="3845166"/>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6" name="Picture Placeholder 13"/>
          <p:cNvSpPr>
            <a:spLocks noGrp="1"/>
          </p:cNvSpPr>
          <p:nvPr>
            <p:ph type="pic" sz="quarter" idx="32"/>
          </p:nvPr>
        </p:nvSpPr>
        <p:spPr>
          <a:xfrm>
            <a:off x="12647522" y="3470035"/>
            <a:ext cx="3845166" cy="3845166"/>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7" name="Picture Placeholder 13"/>
          <p:cNvSpPr>
            <a:spLocks noGrp="1"/>
          </p:cNvSpPr>
          <p:nvPr>
            <p:ph type="pic" sz="quarter" idx="33"/>
          </p:nvPr>
        </p:nvSpPr>
        <p:spPr>
          <a:xfrm>
            <a:off x="17609172" y="3470035"/>
            <a:ext cx="3845166" cy="3845166"/>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8" name="Picture Placeholder 13"/>
          <p:cNvSpPr>
            <a:spLocks noGrp="1"/>
          </p:cNvSpPr>
          <p:nvPr>
            <p:ph type="pic" sz="quarter" idx="27"/>
          </p:nvPr>
        </p:nvSpPr>
        <p:spPr>
          <a:xfrm>
            <a:off x="2860432" y="7971695"/>
            <a:ext cx="3845166" cy="3845166"/>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9" name="Picture Placeholder 13"/>
          <p:cNvSpPr>
            <a:spLocks noGrp="1"/>
          </p:cNvSpPr>
          <p:nvPr>
            <p:ph type="pic" sz="quarter" idx="28"/>
          </p:nvPr>
        </p:nvSpPr>
        <p:spPr>
          <a:xfrm>
            <a:off x="7779657" y="7971695"/>
            <a:ext cx="3845166" cy="3845166"/>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0" name="Picture Placeholder 13"/>
          <p:cNvSpPr>
            <a:spLocks noGrp="1"/>
          </p:cNvSpPr>
          <p:nvPr>
            <p:ph type="pic" sz="quarter" idx="29"/>
          </p:nvPr>
        </p:nvSpPr>
        <p:spPr>
          <a:xfrm>
            <a:off x="12647522" y="7971695"/>
            <a:ext cx="3845166" cy="3845166"/>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1" name="Picture Placeholder 13"/>
          <p:cNvSpPr>
            <a:spLocks noGrp="1"/>
          </p:cNvSpPr>
          <p:nvPr>
            <p:ph type="pic" sz="quarter" idx="26"/>
          </p:nvPr>
        </p:nvSpPr>
        <p:spPr>
          <a:xfrm>
            <a:off x="17609172" y="7971695"/>
            <a:ext cx="3845166" cy="3845166"/>
          </a:xfrm>
          <a:prstGeom prst="ellipse">
            <a:avLst/>
          </a:prstGeom>
          <a:effectLst/>
        </p:spPr>
        <p:txBody>
          <a:bodyPr>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2477148" y="5897277"/>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6" name="Picture Placeholder 17"/>
          <p:cNvSpPr>
            <a:spLocks noGrp="1"/>
          </p:cNvSpPr>
          <p:nvPr>
            <p:ph type="pic" sz="quarter" idx="15"/>
          </p:nvPr>
        </p:nvSpPr>
        <p:spPr>
          <a:xfrm>
            <a:off x="9495052" y="5897275"/>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7" name="Picture Placeholder 17"/>
          <p:cNvSpPr>
            <a:spLocks noGrp="1"/>
          </p:cNvSpPr>
          <p:nvPr>
            <p:ph type="pic" sz="quarter" idx="16"/>
          </p:nvPr>
        </p:nvSpPr>
        <p:spPr>
          <a:xfrm>
            <a:off x="2477148" y="9245960"/>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8" name="Picture Placeholder 17"/>
          <p:cNvSpPr>
            <a:spLocks noGrp="1"/>
          </p:cNvSpPr>
          <p:nvPr>
            <p:ph type="pic" sz="quarter" idx="17"/>
          </p:nvPr>
        </p:nvSpPr>
        <p:spPr>
          <a:xfrm>
            <a:off x="949505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9" name="Picture Placeholder 17"/>
          <p:cNvSpPr>
            <a:spLocks noGrp="1"/>
          </p:cNvSpPr>
          <p:nvPr>
            <p:ph type="pic" sz="quarter" idx="18"/>
          </p:nvPr>
        </p:nvSpPr>
        <p:spPr>
          <a:xfrm>
            <a:off x="16464262" y="5897274"/>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20" name="Picture Placeholder 17"/>
          <p:cNvSpPr>
            <a:spLocks noGrp="1"/>
          </p:cNvSpPr>
          <p:nvPr>
            <p:ph type="pic" sz="quarter" idx="19"/>
          </p:nvPr>
        </p:nvSpPr>
        <p:spPr>
          <a:xfrm>
            <a:off x="1646426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Logos">
    <p:spTree>
      <p:nvGrpSpPr>
        <p:cNvPr id="1" name=""/>
        <p:cNvGrpSpPr/>
        <p:nvPr/>
      </p:nvGrpSpPr>
      <p:grpSpPr>
        <a:xfrm>
          <a:off x="0" y="0"/>
          <a:ext cx="0" cy="0"/>
          <a:chOff x="0" y="0"/>
          <a:chExt cx="0" cy="0"/>
        </a:xfrm>
      </p:grpSpPr>
      <p:sp>
        <p:nvSpPr>
          <p:cNvPr id="34" name="Picture Placeholder 17"/>
          <p:cNvSpPr>
            <a:spLocks noGrp="1"/>
          </p:cNvSpPr>
          <p:nvPr>
            <p:ph type="pic" sz="quarter" idx="18"/>
          </p:nvPr>
        </p:nvSpPr>
        <p:spPr>
          <a:xfrm>
            <a:off x="2378754"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5" name="Picture Placeholder 17"/>
          <p:cNvSpPr>
            <a:spLocks noGrp="1"/>
          </p:cNvSpPr>
          <p:nvPr>
            <p:ph type="pic" sz="quarter" idx="19"/>
          </p:nvPr>
        </p:nvSpPr>
        <p:spPr>
          <a:xfrm>
            <a:off x="5788866"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6" name="Picture Placeholder 17"/>
          <p:cNvSpPr>
            <a:spLocks noGrp="1"/>
          </p:cNvSpPr>
          <p:nvPr>
            <p:ph type="pic" sz="quarter" idx="20"/>
          </p:nvPr>
        </p:nvSpPr>
        <p:spPr>
          <a:xfrm>
            <a:off x="9198978" y="2227111"/>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7" name="Picture Placeholder 17"/>
          <p:cNvSpPr>
            <a:spLocks noGrp="1"/>
          </p:cNvSpPr>
          <p:nvPr>
            <p:ph type="pic" sz="quarter" idx="21"/>
          </p:nvPr>
        </p:nvSpPr>
        <p:spPr>
          <a:xfrm>
            <a:off x="2378754"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8" name="Picture Placeholder 17"/>
          <p:cNvSpPr>
            <a:spLocks noGrp="1"/>
          </p:cNvSpPr>
          <p:nvPr>
            <p:ph type="pic" sz="quarter" idx="22"/>
          </p:nvPr>
        </p:nvSpPr>
        <p:spPr>
          <a:xfrm>
            <a:off x="5788866"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9" name="Picture Placeholder 17"/>
          <p:cNvSpPr>
            <a:spLocks noGrp="1"/>
          </p:cNvSpPr>
          <p:nvPr>
            <p:ph type="pic" sz="quarter" idx="23"/>
          </p:nvPr>
        </p:nvSpPr>
        <p:spPr>
          <a:xfrm>
            <a:off x="9198978" y="5600778"/>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0" name="Picture Placeholder 17"/>
          <p:cNvSpPr>
            <a:spLocks noGrp="1"/>
          </p:cNvSpPr>
          <p:nvPr>
            <p:ph type="pic" sz="quarter" idx="24"/>
          </p:nvPr>
        </p:nvSpPr>
        <p:spPr>
          <a:xfrm>
            <a:off x="2378754"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1" name="Picture Placeholder 17"/>
          <p:cNvSpPr>
            <a:spLocks noGrp="1"/>
          </p:cNvSpPr>
          <p:nvPr>
            <p:ph type="pic" sz="quarter" idx="25"/>
          </p:nvPr>
        </p:nvSpPr>
        <p:spPr>
          <a:xfrm>
            <a:off x="5788866"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2" name="Picture Placeholder 17"/>
          <p:cNvSpPr>
            <a:spLocks noGrp="1"/>
          </p:cNvSpPr>
          <p:nvPr>
            <p:ph type="pic" sz="quarter" idx="26"/>
          </p:nvPr>
        </p:nvSpPr>
        <p:spPr>
          <a:xfrm>
            <a:off x="9198978" y="9018393"/>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7734465"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6643185" y="0"/>
            <a:ext cx="7734465"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7" name="Picture Placeholder 13"/>
          <p:cNvSpPr>
            <a:spLocks noGrp="1"/>
          </p:cNvSpPr>
          <p:nvPr>
            <p:ph type="pic" sz="quarter" idx="14"/>
          </p:nvPr>
        </p:nvSpPr>
        <p:spPr>
          <a:xfrm>
            <a:off x="348191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10461335"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0" name="Picture Placeholder 13"/>
          <p:cNvSpPr>
            <a:spLocks noGrp="1"/>
          </p:cNvSpPr>
          <p:nvPr>
            <p:ph type="pic" sz="quarter" idx="17"/>
          </p:nvPr>
        </p:nvSpPr>
        <p:spPr>
          <a:xfrm>
            <a:off x="1398452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17482034"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697942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6" name="Picture Placeholder 13"/>
          <p:cNvSpPr>
            <a:spLocks noGrp="1"/>
          </p:cNvSpPr>
          <p:nvPr>
            <p:ph type="pic" sz="quarter" idx="23"/>
          </p:nvPr>
        </p:nvSpPr>
        <p:spPr>
          <a:xfrm>
            <a:off x="1046133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8" name="Picture Placeholder 13"/>
          <p:cNvSpPr>
            <a:spLocks noGrp="1"/>
          </p:cNvSpPr>
          <p:nvPr>
            <p:ph type="pic" sz="quarter" idx="25"/>
          </p:nvPr>
        </p:nvSpPr>
        <p:spPr>
          <a:xfrm>
            <a:off x="1748203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2096394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0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0"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6369553"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0"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6369553" y="6994383"/>
            <a:ext cx="6059471" cy="672161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1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11916843"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18286396"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11916843"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18286396" y="6994383"/>
            <a:ext cx="6059471" cy="672161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Portfolio ">
    <p:spTree>
      <p:nvGrpSpPr>
        <p:cNvPr id="1" name=""/>
        <p:cNvGrpSpPr/>
        <p:nvPr/>
      </p:nvGrpSpPr>
      <p:grpSpPr>
        <a:xfrm>
          <a:off x="0" y="0"/>
          <a:ext cx="0" cy="0"/>
          <a:chOff x="0" y="0"/>
          <a:chExt cx="0" cy="0"/>
        </a:xfrm>
      </p:grpSpPr>
      <p:sp>
        <p:nvSpPr>
          <p:cNvPr id="8" name="Picture Placeholder 13"/>
          <p:cNvSpPr>
            <a:spLocks noGrp="1"/>
          </p:cNvSpPr>
          <p:nvPr>
            <p:ph type="pic" sz="quarter" idx="13"/>
          </p:nvPr>
        </p:nvSpPr>
        <p:spPr>
          <a:xfrm>
            <a:off x="0" y="0"/>
            <a:ext cx="8765686"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0"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501"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5139879"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5139879"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0216751"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0196883" y="9581169"/>
            <a:ext cx="4877741" cy="413483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2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9303025"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9303526"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14442904"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14442904"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9519776"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9499908" y="9581169"/>
            <a:ext cx="4877741" cy="413483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6325822" y="0"/>
            <a:ext cx="8051829" cy="13716000"/>
          </a:xfrm>
        </p:spPr>
        <p:txBody>
          <a:bodyPr>
            <a:normAutofit/>
          </a:bodyPr>
          <a:lstStyle>
            <a:lvl1pPr>
              <a:defRPr sz="2400"/>
            </a:lvl1pPr>
          </a:lstStyle>
          <a:p>
            <a:endParaRPr lang="en-US"/>
          </a:p>
        </p:txBody>
      </p:sp>
      <p:sp>
        <p:nvSpPr>
          <p:cNvPr id="6" name="Picture Placeholder 2"/>
          <p:cNvSpPr>
            <a:spLocks noGrp="1"/>
          </p:cNvSpPr>
          <p:nvPr>
            <p:ph type="pic" sz="quarter" idx="12"/>
          </p:nvPr>
        </p:nvSpPr>
        <p:spPr>
          <a:xfrm>
            <a:off x="0" y="0"/>
            <a:ext cx="8051829" cy="13716000"/>
          </a:xfrm>
        </p:spPr>
        <p:txBody>
          <a:bodyPr>
            <a:normAutofit/>
          </a:bodyPr>
          <a:lstStyle>
            <a:lvl1pPr>
              <a:defRPr sz="2400"/>
            </a:lvl1pPr>
          </a:lstStyle>
          <a:p>
            <a:endParaRPr lang="en-US"/>
          </a:p>
        </p:txBody>
      </p:sp>
      <p:sp>
        <p:nvSpPr>
          <p:cNvPr id="7" name="Picture Placeholder 2"/>
          <p:cNvSpPr>
            <a:spLocks noGrp="1"/>
          </p:cNvSpPr>
          <p:nvPr>
            <p:ph type="pic" sz="quarter" idx="13"/>
          </p:nvPr>
        </p:nvSpPr>
        <p:spPr>
          <a:xfrm>
            <a:off x="8162911" y="0"/>
            <a:ext cx="8051829" cy="6858000"/>
          </a:xfrm>
        </p:spPr>
        <p:txBody>
          <a:bodyPr>
            <a:normAutofit/>
          </a:bodyPr>
          <a:lstStyle>
            <a:lvl1pPr>
              <a:defRPr sz="2400"/>
            </a:lvl1pPr>
          </a:lstStyle>
          <a:p>
            <a:endParaRPr lang="en-US"/>
          </a:p>
        </p:txBody>
      </p:sp>
      <p:sp>
        <p:nvSpPr>
          <p:cNvPr id="8" name="Picture Placeholder 2"/>
          <p:cNvSpPr>
            <a:spLocks noGrp="1"/>
          </p:cNvSpPr>
          <p:nvPr>
            <p:ph type="pic" sz="quarter" idx="14"/>
          </p:nvPr>
        </p:nvSpPr>
        <p:spPr>
          <a:xfrm>
            <a:off x="8162911" y="6976872"/>
            <a:ext cx="8051829" cy="6739128"/>
          </a:xfrm>
        </p:spPr>
        <p:txBody>
          <a:bodyPr>
            <a:normAutofit/>
          </a:bodyPr>
          <a:lstStyle>
            <a:lvl1pPr>
              <a:defRPr sz="2400"/>
            </a:lvl1pPr>
          </a:lstStyle>
          <a:p>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4377650" cy="13716000"/>
          </a:xfrm>
        </p:spPr>
        <p:txBody>
          <a:bodyPr/>
          <a:lstStyle/>
          <a:p>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7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0" y="0"/>
            <a:ext cx="12188817" cy="13716000"/>
          </a:xfrm>
        </p:spPr>
        <p:txBody>
          <a:bodyPr>
            <a:normAutofit/>
          </a:bodyPr>
          <a:lstStyle>
            <a:lvl1pPr>
              <a:defRPr sz="1600"/>
            </a:lvl1pPr>
          </a:lstStyle>
          <a:p>
            <a:endParaRPr lang="en-US"/>
          </a:p>
        </p:txBody>
      </p:sp>
      <p:sp>
        <p:nvSpPr>
          <p:cNvPr id="31" name="Picture Placeholder 2"/>
          <p:cNvSpPr>
            <a:spLocks noGrp="1"/>
          </p:cNvSpPr>
          <p:nvPr>
            <p:ph type="pic" sz="quarter" idx="11"/>
          </p:nvPr>
        </p:nvSpPr>
        <p:spPr>
          <a:xfrm>
            <a:off x="12188833" y="0"/>
            <a:ext cx="12188813" cy="6858000"/>
          </a:xfrm>
        </p:spPr>
        <p:txBody>
          <a:bodyPr>
            <a:normAutofit/>
          </a:bodyPr>
          <a:lstStyle>
            <a:lvl1pPr>
              <a:defRPr sz="1600"/>
            </a:lvl1pPr>
          </a:lstStyle>
          <a:p>
            <a:endParaRPr lang="en-US"/>
          </a:p>
        </p:txBody>
      </p:sp>
      <p:sp>
        <p:nvSpPr>
          <p:cNvPr id="32" name="Picture Placeholder 2"/>
          <p:cNvSpPr>
            <a:spLocks noGrp="1"/>
          </p:cNvSpPr>
          <p:nvPr>
            <p:ph type="pic" sz="quarter" idx="12"/>
          </p:nvPr>
        </p:nvSpPr>
        <p:spPr>
          <a:xfrm>
            <a:off x="12188833" y="6858000"/>
            <a:ext cx="12188813" cy="6858000"/>
          </a:xfrm>
        </p:spPr>
        <p:txBody>
          <a:bodyPr>
            <a:normAutofit/>
          </a:bodyPr>
          <a:lstStyle>
            <a:lvl1pPr>
              <a:defRPr sz="1600"/>
            </a:lvl1pPr>
          </a:lstStyle>
          <a:p>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8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12188833" y="0"/>
            <a:ext cx="12188817" cy="13716000"/>
          </a:xfrm>
        </p:spPr>
        <p:txBody>
          <a:bodyPr>
            <a:normAutofit/>
          </a:bodyPr>
          <a:lstStyle>
            <a:lvl1pPr>
              <a:defRPr sz="1600"/>
            </a:lvl1pPr>
          </a:lstStyle>
          <a:p>
            <a:endParaRPr lang="en-US"/>
          </a:p>
        </p:txBody>
      </p:sp>
      <p:sp>
        <p:nvSpPr>
          <p:cNvPr id="5" name="Picture Placeholder 2"/>
          <p:cNvSpPr>
            <a:spLocks noGrp="1"/>
          </p:cNvSpPr>
          <p:nvPr>
            <p:ph type="pic" sz="quarter" idx="11"/>
          </p:nvPr>
        </p:nvSpPr>
        <p:spPr>
          <a:xfrm>
            <a:off x="0" y="0"/>
            <a:ext cx="12188813" cy="6858000"/>
          </a:xfrm>
        </p:spPr>
        <p:txBody>
          <a:bodyPr>
            <a:normAutofit/>
          </a:bodyPr>
          <a:lstStyle>
            <a:lvl1pPr>
              <a:defRPr sz="1600"/>
            </a:lvl1pPr>
          </a:lstStyle>
          <a:p>
            <a:endParaRPr lang="en-US"/>
          </a:p>
        </p:txBody>
      </p:sp>
      <p:sp>
        <p:nvSpPr>
          <p:cNvPr id="6" name="Picture Placeholder 2"/>
          <p:cNvSpPr>
            <a:spLocks noGrp="1"/>
          </p:cNvSpPr>
          <p:nvPr>
            <p:ph type="pic" sz="quarter" idx="12"/>
          </p:nvPr>
        </p:nvSpPr>
        <p:spPr>
          <a:xfrm>
            <a:off x="0" y="6858000"/>
            <a:ext cx="12188813" cy="6858000"/>
          </a:xfrm>
        </p:spPr>
        <p:txBody>
          <a:bodyPr>
            <a:normAutofit/>
          </a:bodyPr>
          <a:lstStyle>
            <a:lvl1pPr>
              <a:defRPr sz="1600"/>
            </a:lvl1pPr>
          </a:lstStyle>
          <a:p>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endParaRPr lang="en-US">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5288768" y="2560321"/>
            <a:ext cx="5669280" cy="859536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Portfolio ">
    <p:spTree>
      <p:nvGrpSpPr>
        <p:cNvPr id="1" name=""/>
        <p:cNvGrpSpPr/>
        <p:nvPr/>
      </p:nvGrpSpPr>
      <p:grpSpPr>
        <a:xfrm>
          <a:off x="0" y="0"/>
          <a:ext cx="0" cy="0"/>
          <a:chOff x="0" y="0"/>
          <a:chExt cx="0" cy="0"/>
        </a:xfrm>
      </p:grpSpPr>
      <p:sp>
        <p:nvSpPr>
          <p:cNvPr id="11" name="Picture Placeholder 13"/>
          <p:cNvSpPr>
            <a:spLocks noGrp="1"/>
          </p:cNvSpPr>
          <p:nvPr>
            <p:ph type="pic" sz="quarter" idx="13"/>
          </p:nvPr>
        </p:nvSpPr>
        <p:spPr>
          <a:xfrm>
            <a:off x="8760912" y="4393580"/>
            <a:ext cx="6552114" cy="932242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4"/>
          </p:nvPr>
        </p:nvSpPr>
        <p:spPr>
          <a:xfrm>
            <a:off x="16076111" y="0"/>
            <a:ext cx="6552114" cy="932242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Placeholder-minu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7040127" y="6905371"/>
            <a:ext cx="4345051" cy="429768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12150724" y="6905371"/>
            <a:ext cx="4345051" cy="429768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0704176" y="3297336"/>
            <a:ext cx="10553700" cy="905111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203569" y="2340864"/>
            <a:ext cx="10524877" cy="903427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2188825" y="0"/>
            <a:ext cx="12188825" cy="1371084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2426664" y="0"/>
            <a:ext cx="5669280" cy="8513787"/>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708370" y="2066309"/>
            <a:ext cx="5743745" cy="8513787"/>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556745" y="9108147"/>
            <a:ext cx="8613664" cy="3025471"/>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711325" y="1187834"/>
            <a:ext cx="9411820" cy="1252816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437322" y="3776870"/>
            <a:ext cx="8786191" cy="8786191"/>
          </a:xfrm>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9667185" y="-92214"/>
            <a:ext cx="7587145" cy="6453258"/>
          </a:xfrm>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15117279" y="7342256"/>
            <a:ext cx="7587145" cy="6373744"/>
          </a:xfrm>
        </p:spPr>
        <p:txBody>
          <a:bodyPr>
            <a:normAutofit/>
          </a:bodyPr>
          <a:lstStyle>
            <a:lvl1pPr>
              <a:defRPr sz="2800"/>
            </a:lvl1pPr>
          </a:lstStyle>
          <a:p>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0"/>
            <a:ext cx="24377650" cy="7523018"/>
          </a:xfrm>
        </p:spPr>
        <p:txBody>
          <a:bodyPr>
            <a:normAutofit/>
          </a:bodyPr>
          <a:lstStyle>
            <a:lvl1pPr>
              <a:defRPr sz="2800"/>
            </a:lvl1pPr>
          </a:lstStyle>
          <a:p>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7" Type="http://schemas.openxmlformats.org/officeDocument/2006/relationships/theme" Target="../theme/theme1.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0" Type="http://schemas.openxmlformats.org/officeDocument/2006/relationships/theme" Target="../theme/theme2.xml"/><Relationship Id="rId4" Type="http://schemas.openxmlformats.org/officeDocument/2006/relationships/slideLayout" Target="../slideLayouts/slideLayout50.xml"/><Relationship Id="rId39" Type="http://schemas.openxmlformats.org/officeDocument/2006/relationships/slideLayout" Target="../slideLayouts/slideLayout85.xml"/><Relationship Id="rId38" Type="http://schemas.openxmlformats.org/officeDocument/2006/relationships/slideLayout" Target="../slideLayouts/slideLayout84.xml"/><Relationship Id="rId37" Type="http://schemas.openxmlformats.org/officeDocument/2006/relationships/slideLayout" Target="../slideLayouts/slideLayout83.xml"/><Relationship Id="rId36" Type="http://schemas.openxmlformats.org/officeDocument/2006/relationships/slideLayout" Target="../slideLayouts/slideLayout82.xml"/><Relationship Id="rId35" Type="http://schemas.openxmlformats.org/officeDocument/2006/relationships/slideLayout" Target="../slideLayouts/slideLayout81.xml"/><Relationship Id="rId34" Type="http://schemas.openxmlformats.org/officeDocument/2006/relationships/slideLayout" Target="../slideLayouts/slideLayout80.xml"/><Relationship Id="rId33" Type="http://schemas.openxmlformats.org/officeDocument/2006/relationships/slideLayout" Target="../slideLayouts/slideLayout79.xml"/><Relationship Id="rId32" Type="http://schemas.openxmlformats.org/officeDocument/2006/relationships/slideLayout" Target="../slideLayouts/slideLayout78.xml"/><Relationship Id="rId31" Type="http://schemas.openxmlformats.org/officeDocument/2006/relationships/slideLayout" Target="../slideLayouts/slideLayout77.xml"/><Relationship Id="rId30" Type="http://schemas.openxmlformats.org/officeDocument/2006/relationships/slideLayout" Target="../slideLayouts/slideLayout76.xml"/><Relationship Id="rId3" Type="http://schemas.openxmlformats.org/officeDocument/2006/relationships/slideLayout" Target="../slideLayouts/slideLayout49.xml"/><Relationship Id="rId29" Type="http://schemas.openxmlformats.org/officeDocument/2006/relationships/slideLayout" Target="../slideLayouts/slideLayout75.xml"/><Relationship Id="rId28" Type="http://schemas.openxmlformats.org/officeDocument/2006/relationships/slideLayout" Target="../slideLayouts/slideLayout74.xml"/><Relationship Id="rId27" Type="http://schemas.openxmlformats.org/officeDocument/2006/relationships/slideLayout" Target="../slideLayouts/slideLayout73.xml"/><Relationship Id="rId26" Type="http://schemas.openxmlformats.org/officeDocument/2006/relationships/slideLayout" Target="../slideLayouts/slideLayout72.xml"/><Relationship Id="rId25" Type="http://schemas.openxmlformats.org/officeDocument/2006/relationships/slideLayout" Target="../slideLayouts/slideLayout71.xml"/><Relationship Id="rId24" Type="http://schemas.openxmlformats.org/officeDocument/2006/relationships/slideLayout" Target="../slideLayouts/slideLayout70.xml"/><Relationship Id="rId23" Type="http://schemas.openxmlformats.org/officeDocument/2006/relationships/slideLayout" Target="../slideLayouts/slideLayout69.xml"/><Relationship Id="rId22" Type="http://schemas.openxmlformats.org/officeDocument/2006/relationships/slideLayout" Target="../slideLayouts/slideLayout68.xml"/><Relationship Id="rId21" Type="http://schemas.openxmlformats.org/officeDocument/2006/relationships/slideLayout" Target="../slideLayouts/slideLayout67.xml"/><Relationship Id="rId20" Type="http://schemas.openxmlformats.org/officeDocument/2006/relationships/slideLayout" Target="../slideLayouts/slideLayout66.xml"/><Relationship Id="rId2" Type="http://schemas.openxmlformats.org/officeDocument/2006/relationships/slideLayout" Target="../slideLayouts/slideLayout48.xml"/><Relationship Id="rId19" Type="http://schemas.openxmlformats.org/officeDocument/2006/relationships/slideLayout" Target="../slideLayouts/slideLayout65.xml"/><Relationship Id="rId18" Type="http://schemas.openxmlformats.org/officeDocument/2006/relationships/slideLayout" Target="../slideLayouts/slideLayout64.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94.xml"/><Relationship Id="rId8" Type="http://schemas.openxmlformats.org/officeDocument/2006/relationships/slideLayout" Target="../slideLayouts/slideLayout93.xml"/><Relationship Id="rId7" Type="http://schemas.openxmlformats.org/officeDocument/2006/relationships/slideLayout" Target="../slideLayouts/slideLayout92.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0" Type="http://schemas.openxmlformats.org/officeDocument/2006/relationships/theme" Target="../theme/theme3.xml"/><Relationship Id="rId4" Type="http://schemas.openxmlformats.org/officeDocument/2006/relationships/slideLayout" Target="../slideLayouts/slideLayout89.xml"/><Relationship Id="rId39" Type="http://schemas.openxmlformats.org/officeDocument/2006/relationships/slideLayout" Target="../slideLayouts/slideLayout124.xml"/><Relationship Id="rId38" Type="http://schemas.openxmlformats.org/officeDocument/2006/relationships/slideLayout" Target="../slideLayouts/slideLayout123.xml"/><Relationship Id="rId37" Type="http://schemas.openxmlformats.org/officeDocument/2006/relationships/slideLayout" Target="../slideLayouts/slideLayout122.xml"/><Relationship Id="rId36" Type="http://schemas.openxmlformats.org/officeDocument/2006/relationships/slideLayout" Target="../slideLayouts/slideLayout121.xml"/><Relationship Id="rId35" Type="http://schemas.openxmlformats.org/officeDocument/2006/relationships/slideLayout" Target="../slideLayouts/slideLayout120.xml"/><Relationship Id="rId34" Type="http://schemas.openxmlformats.org/officeDocument/2006/relationships/slideLayout" Target="../slideLayouts/slideLayout119.xml"/><Relationship Id="rId33" Type="http://schemas.openxmlformats.org/officeDocument/2006/relationships/slideLayout" Target="../slideLayouts/slideLayout118.xml"/><Relationship Id="rId32" Type="http://schemas.openxmlformats.org/officeDocument/2006/relationships/slideLayout" Target="../slideLayouts/slideLayout117.xml"/><Relationship Id="rId31" Type="http://schemas.openxmlformats.org/officeDocument/2006/relationships/slideLayout" Target="../slideLayouts/slideLayout116.xml"/><Relationship Id="rId30" Type="http://schemas.openxmlformats.org/officeDocument/2006/relationships/slideLayout" Target="../slideLayouts/slideLayout115.xml"/><Relationship Id="rId3" Type="http://schemas.openxmlformats.org/officeDocument/2006/relationships/slideLayout" Target="../slideLayouts/slideLayout88.xml"/><Relationship Id="rId29" Type="http://schemas.openxmlformats.org/officeDocument/2006/relationships/slideLayout" Target="../slideLayouts/slideLayout114.xml"/><Relationship Id="rId28" Type="http://schemas.openxmlformats.org/officeDocument/2006/relationships/slideLayout" Target="../slideLayouts/slideLayout113.xml"/><Relationship Id="rId27" Type="http://schemas.openxmlformats.org/officeDocument/2006/relationships/slideLayout" Target="../slideLayouts/slideLayout112.xml"/><Relationship Id="rId26" Type="http://schemas.openxmlformats.org/officeDocument/2006/relationships/slideLayout" Target="../slideLayouts/slideLayout111.xml"/><Relationship Id="rId25" Type="http://schemas.openxmlformats.org/officeDocument/2006/relationships/slideLayout" Target="../slideLayouts/slideLayout110.xml"/><Relationship Id="rId24" Type="http://schemas.openxmlformats.org/officeDocument/2006/relationships/slideLayout" Target="../slideLayouts/slideLayout109.xml"/><Relationship Id="rId23" Type="http://schemas.openxmlformats.org/officeDocument/2006/relationships/slideLayout" Target="../slideLayouts/slideLayout108.xml"/><Relationship Id="rId22" Type="http://schemas.openxmlformats.org/officeDocument/2006/relationships/slideLayout" Target="../slideLayouts/slideLayout107.xml"/><Relationship Id="rId21" Type="http://schemas.openxmlformats.org/officeDocument/2006/relationships/slideLayout" Target="../slideLayouts/slideLayout106.xml"/><Relationship Id="rId20" Type="http://schemas.openxmlformats.org/officeDocument/2006/relationships/slideLayout" Target="../slideLayouts/slideLayout105.xml"/><Relationship Id="rId2" Type="http://schemas.openxmlformats.org/officeDocument/2006/relationships/slideLayout" Target="../slideLayouts/slideLayout87.xml"/><Relationship Id="rId19" Type="http://schemas.openxmlformats.org/officeDocument/2006/relationships/slideLayout" Target="../slideLayouts/slideLayout104.xml"/><Relationship Id="rId18" Type="http://schemas.openxmlformats.org/officeDocument/2006/relationships/slideLayout" Target="../slideLayouts/slideLayout103.xml"/><Relationship Id="rId17" Type="http://schemas.openxmlformats.org/officeDocument/2006/relationships/slideLayout" Target="../slideLayouts/slideLayout102.xml"/><Relationship Id="rId16" Type="http://schemas.openxmlformats.org/officeDocument/2006/relationships/slideLayout" Target="../slideLayouts/slideLayout101.xml"/><Relationship Id="rId15" Type="http://schemas.openxmlformats.org/officeDocument/2006/relationships/slideLayout" Target="../slideLayouts/slideLayout100.xml"/><Relationship Id="rId14" Type="http://schemas.openxmlformats.org/officeDocument/2006/relationships/slideLayout" Target="../slideLayouts/slideLayout99.xml"/><Relationship Id="rId13" Type="http://schemas.openxmlformats.org/officeDocument/2006/relationships/slideLayout" Target="../slideLayouts/slideLayout98.xml"/><Relationship Id="rId12" Type="http://schemas.openxmlformats.org/officeDocument/2006/relationships/slideLayout" Target="../slideLayouts/slideLayout97.xml"/><Relationship Id="rId11" Type="http://schemas.openxmlformats.org/officeDocument/2006/relationships/slideLayout" Target="../slideLayouts/slideLayout96.xml"/><Relationship Id="rId10" Type="http://schemas.openxmlformats.org/officeDocument/2006/relationships/slideLayout" Target="../slideLayouts/slideLayout95.xml"/><Relationship Id="rId1" Type="http://schemas.openxmlformats.org/officeDocument/2006/relationships/slideLayout" Target="../slideLayouts/slideLayout8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33.xml"/><Relationship Id="rId8" Type="http://schemas.openxmlformats.org/officeDocument/2006/relationships/slideLayout" Target="../slideLayouts/slideLayout132.xml"/><Relationship Id="rId7" Type="http://schemas.openxmlformats.org/officeDocument/2006/relationships/slideLayout" Target="../slideLayouts/slideLayout131.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40" Type="http://schemas.openxmlformats.org/officeDocument/2006/relationships/theme" Target="../theme/theme4.xml"/><Relationship Id="rId4" Type="http://schemas.openxmlformats.org/officeDocument/2006/relationships/slideLayout" Target="../slideLayouts/slideLayout128.xml"/><Relationship Id="rId39" Type="http://schemas.openxmlformats.org/officeDocument/2006/relationships/slideLayout" Target="../slideLayouts/slideLayout163.xml"/><Relationship Id="rId38" Type="http://schemas.openxmlformats.org/officeDocument/2006/relationships/slideLayout" Target="../slideLayouts/slideLayout162.xml"/><Relationship Id="rId37" Type="http://schemas.openxmlformats.org/officeDocument/2006/relationships/slideLayout" Target="../slideLayouts/slideLayout161.xml"/><Relationship Id="rId36" Type="http://schemas.openxmlformats.org/officeDocument/2006/relationships/slideLayout" Target="../slideLayouts/slideLayout160.xml"/><Relationship Id="rId35" Type="http://schemas.openxmlformats.org/officeDocument/2006/relationships/slideLayout" Target="../slideLayouts/slideLayout159.xml"/><Relationship Id="rId34" Type="http://schemas.openxmlformats.org/officeDocument/2006/relationships/slideLayout" Target="../slideLayouts/slideLayout158.xml"/><Relationship Id="rId33" Type="http://schemas.openxmlformats.org/officeDocument/2006/relationships/slideLayout" Target="../slideLayouts/slideLayout157.xml"/><Relationship Id="rId32" Type="http://schemas.openxmlformats.org/officeDocument/2006/relationships/slideLayout" Target="../slideLayouts/slideLayout156.xml"/><Relationship Id="rId31" Type="http://schemas.openxmlformats.org/officeDocument/2006/relationships/slideLayout" Target="../slideLayouts/slideLayout155.xml"/><Relationship Id="rId30" Type="http://schemas.openxmlformats.org/officeDocument/2006/relationships/slideLayout" Target="../slideLayouts/slideLayout154.xml"/><Relationship Id="rId3" Type="http://schemas.openxmlformats.org/officeDocument/2006/relationships/slideLayout" Target="../slideLayouts/slideLayout127.xml"/><Relationship Id="rId29" Type="http://schemas.openxmlformats.org/officeDocument/2006/relationships/slideLayout" Target="../slideLayouts/slideLayout153.xml"/><Relationship Id="rId28" Type="http://schemas.openxmlformats.org/officeDocument/2006/relationships/slideLayout" Target="../slideLayouts/slideLayout152.xml"/><Relationship Id="rId27" Type="http://schemas.openxmlformats.org/officeDocument/2006/relationships/slideLayout" Target="../slideLayouts/slideLayout151.xml"/><Relationship Id="rId26" Type="http://schemas.openxmlformats.org/officeDocument/2006/relationships/slideLayout" Target="../slideLayouts/slideLayout150.xml"/><Relationship Id="rId25" Type="http://schemas.openxmlformats.org/officeDocument/2006/relationships/slideLayout" Target="../slideLayouts/slideLayout149.xml"/><Relationship Id="rId24" Type="http://schemas.openxmlformats.org/officeDocument/2006/relationships/slideLayout" Target="../slideLayouts/slideLayout148.xml"/><Relationship Id="rId23" Type="http://schemas.openxmlformats.org/officeDocument/2006/relationships/slideLayout" Target="../slideLayouts/slideLayout147.xml"/><Relationship Id="rId22" Type="http://schemas.openxmlformats.org/officeDocument/2006/relationships/slideLayout" Target="../slideLayouts/slideLayout146.xml"/><Relationship Id="rId21" Type="http://schemas.openxmlformats.org/officeDocument/2006/relationships/slideLayout" Target="../slideLayouts/slideLayout145.xml"/><Relationship Id="rId20" Type="http://schemas.openxmlformats.org/officeDocument/2006/relationships/slideLayout" Target="../slideLayouts/slideLayout144.xml"/><Relationship Id="rId2" Type="http://schemas.openxmlformats.org/officeDocument/2006/relationships/slideLayout" Target="../slideLayouts/slideLayout126.xml"/><Relationship Id="rId19" Type="http://schemas.openxmlformats.org/officeDocument/2006/relationships/slideLayout" Target="../slideLayouts/slideLayout143.xml"/><Relationship Id="rId18" Type="http://schemas.openxmlformats.org/officeDocument/2006/relationships/slideLayout" Target="../slideLayouts/slideLayout142.xml"/><Relationship Id="rId17" Type="http://schemas.openxmlformats.org/officeDocument/2006/relationships/slideLayout" Target="../slideLayouts/slideLayout141.xml"/><Relationship Id="rId16" Type="http://schemas.openxmlformats.org/officeDocument/2006/relationships/slideLayout" Target="../slideLayouts/slideLayout140.xml"/><Relationship Id="rId15" Type="http://schemas.openxmlformats.org/officeDocument/2006/relationships/slideLayout" Target="../slideLayouts/slideLayout139.xml"/><Relationship Id="rId14" Type="http://schemas.openxmlformats.org/officeDocument/2006/relationships/slideLayout" Target="../slideLayouts/slideLayout138.xml"/><Relationship Id="rId13" Type="http://schemas.openxmlformats.org/officeDocument/2006/relationships/slideLayout" Target="../slideLayouts/slideLayout137.xml"/><Relationship Id="rId12" Type="http://schemas.openxmlformats.org/officeDocument/2006/relationships/slideLayout" Target="../slideLayouts/slideLayout136.xml"/><Relationship Id="rId11" Type="http://schemas.openxmlformats.org/officeDocument/2006/relationships/slideLayout" Target="../slideLayouts/slideLayout135.xml"/><Relationship Id="rId10" Type="http://schemas.openxmlformats.org/officeDocument/2006/relationships/slideLayout" Target="../slideLayouts/slideLayout134.xml"/><Relationship Id="rId1" Type="http://schemas.openxmlformats.org/officeDocument/2006/relationships/slideLayout" Target="../slideLayouts/slideLayout12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172.xml"/><Relationship Id="rId8" Type="http://schemas.openxmlformats.org/officeDocument/2006/relationships/slideLayout" Target="../slideLayouts/slideLayout171.xml"/><Relationship Id="rId7" Type="http://schemas.openxmlformats.org/officeDocument/2006/relationships/slideLayout" Target="../slideLayouts/slideLayout170.xml"/><Relationship Id="rId6" Type="http://schemas.openxmlformats.org/officeDocument/2006/relationships/slideLayout" Target="../slideLayouts/slideLayout169.xml"/><Relationship Id="rId5" Type="http://schemas.openxmlformats.org/officeDocument/2006/relationships/slideLayout" Target="../slideLayouts/slideLayout168.xml"/><Relationship Id="rId40" Type="http://schemas.openxmlformats.org/officeDocument/2006/relationships/theme" Target="../theme/theme5.xml"/><Relationship Id="rId4" Type="http://schemas.openxmlformats.org/officeDocument/2006/relationships/slideLayout" Target="../slideLayouts/slideLayout167.xml"/><Relationship Id="rId39" Type="http://schemas.openxmlformats.org/officeDocument/2006/relationships/slideLayout" Target="../slideLayouts/slideLayout202.xml"/><Relationship Id="rId38" Type="http://schemas.openxmlformats.org/officeDocument/2006/relationships/slideLayout" Target="../slideLayouts/slideLayout201.xml"/><Relationship Id="rId37" Type="http://schemas.openxmlformats.org/officeDocument/2006/relationships/slideLayout" Target="../slideLayouts/slideLayout200.xml"/><Relationship Id="rId36" Type="http://schemas.openxmlformats.org/officeDocument/2006/relationships/slideLayout" Target="../slideLayouts/slideLayout199.xml"/><Relationship Id="rId35" Type="http://schemas.openxmlformats.org/officeDocument/2006/relationships/slideLayout" Target="../slideLayouts/slideLayout198.xml"/><Relationship Id="rId34" Type="http://schemas.openxmlformats.org/officeDocument/2006/relationships/slideLayout" Target="../slideLayouts/slideLayout197.xml"/><Relationship Id="rId33" Type="http://schemas.openxmlformats.org/officeDocument/2006/relationships/slideLayout" Target="../slideLayouts/slideLayout196.xml"/><Relationship Id="rId32" Type="http://schemas.openxmlformats.org/officeDocument/2006/relationships/slideLayout" Target="../slideLayouts/slideLayout195.xml"/><Relationship Id="rId31" Type="http://schemas.openxmlformats.org/officeDocument/2006/relationships/slideLayout" Target="../slideLayouts/slideLayout194.xml"/><Relationship Id="rId30" Type="http://schemas.openxmlformats.org/officeDocument/2006/relationships/slideLayout" Target="../slideLayouts/slideLayout193.xml"/><Relationship Id="rId3" Type="http://schemas.openxmlformats.org/officeDocument/2006/relationships/slideLayout" Target="../slideLayouts/slideLayout166.xml"/><Relationship Id="rId29" Type="http://schemas.openxmlformats.org/officeDocument/2006/relationships/slideLayout" Target="../slideLayouts/slideLayout192.xml"/><Relationship Id="rId28" Type="http://schemas.openxmlformats.org/officeDocument/2006/relationships/slideLayout" Target="../slideLayouts/slideLayout191.xml"/><Relationship Id="rId27" Type="http://schemas.openxmlformats.org/officeDocument/2006/relationships/slideLayout" Target="../slideLayouts/slideLayout190.xml"/><Relationship Id="rId26" Type="http://schemas.openxmlformats.org/officeDocument/2006/relationships/slideLayout" Target="../slideLayouts/slideLayout189.xml"/><Relationship Id="rId25" Type="http://schemas.openxmlformats.org/officeDocument/2006/relationships/slideLayout" Target="../slideLayouts/slideLayout188.xml"/><Relationship Id="rId24" Type="http://schemas.openxmlformats.org/officeDocument/2006/relationships/slideLayout" Target="../slideLayouts/slideLayout187.xml"/><Relationship Id="rId23" Type="http://schemas.openxmlformats.org/officeDocument/2006/relationships/slideLayout" Target="../slideLayouts/slideLayout186.xml"/><Relationship Id="rId22" Type="http://schemas.openxmlformats.org/officeDocument/2006/relationships/slideLayout" Target="../slideLayouts/slideLayout185.xml"/><Relationship Id="rId21" Type="http://schemas.openxmlformats.org/officeDocument/2006/relationships/slideLayout" Target="../slideLayouts/slideLayout184.xml"/><Relationship Id="rId20" Type="http://schemas.openxmlformats.org/officeDocument/2006/relationships/slideLayout" Target="../slideLayouts/slideLayout183.xml"/><Relationship Id="rId2" Type="http://schemas.openxmlformats.org/officeDocument/2006/relationships/slideLayout" Target="../slideLayouts/slideLayout165.xml"/><Relationship Id="rId19" Type="http://schemas.openxmlformats.org/officeDocument/2006/relationships/slideLayout" Target="../slideLayouts/slideLayout182.xml"/><Relationship Id="rId18" Type="http://schemas.openxmlformats.org/officeDocument/2006/relationships/slideLayout" Target="../slideLayouts/slideLayout181.xml"/><Relationship Id="rId17" Type="http://schemas.openxmlformats.org/officeDocument/2006/relationships/slideLayout" Target="../slideLayouts/slideLayout180.xml"/><Relationship Id="rId16" Type="http://schemas.openxmlformats.org/officeDocument/2006/relationships/slideLayout" Target="../slideLayouts/slideLayout179.xml"/><Relationship Id="rId15" Type="http://schemas.openxmlformats.org/officeDocument/2006/relationships/slideLayout" Target="../slideLayouts/slideLayout178.xml"/><Relationship Id="rId14" Type="http://schemas.openxmlformats.org/officeDocument/2006/relationships/slideLayout" Target="../slideLayouts/slideLayout177.xml"/><Relationship Id="rId13" Type="http://schemas.openxmlformats.org/officeDocument/2006/relationships/slideLayout" Target="../slideLayouts/slideLayout176.xml"/><Relationship Id="rId12" Type="http://schemas.openxmlformats.org/officeDocument/2006/relationships/slideLayout" Target="../slideLayouts/slideLayout175.xml"/><Relationship Id="rId11" Type="http://schemas.openxmlformats.org/officeDocument/2006/relationships/slideLayout" Target="../slideLayouts/slideLayout174.xml"/><Relationship Id="rId10" Type="http://schemas.openxmlformats.org/officeDocument/2006/relationships/slideLayout" Target="../slideLayouts/slideLayout173.xml"/><Relationship Id="rId1" Type="http://schemas.openxmlformats.org/officeDocument/2006/relationships/slideLayout" Target="../slideLayouts/slideLayout16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211.xml"/><Relationship Id="rId8" Type="http://schemas.openxmlformats.org/officeDocument/2006/relationships/slideLayout" Target="../slideLayouts/slideLayout210.xml"/><Relationship Id="rId7" Type="http://schemas.openxmlformats.org/officeDocument/2006/relationships/slideLayout" Target="../slideLayouts/slideLayout209.xml"/><Relationship Id="rId6" Type="http://schemas.openxmlformats.org/officeDocument/2006/relationships/slideLayout" Target="../slideLayouts/slideLayout208.xml"/><Relationship Id="rId5" Type="http://schemas.openxmlformats.org/officeDocument/2006/relationships/slideLayout" Target="../slideLayouts/slideLayout207.xml"/><Relationship Id="rId4" Type="http://schemas.openxmlformats.org/officeDocument/2006/relationships/slideLayout" Target="../slideLayouts/slideLayout206.xml"/><Relationship Id="rId38" Type="http://schemas.openxmlformats.org/officeDocument/2006/relationships/theme" Target="../theme/theme6.xml"/><Relationship Id="rId37" Type="http://schemas.openxmlformats.org/officeDocument/2006/relationships/slideLayout" Target="../slideLayouts/slideLayout239.xml"/><Relationship Id="rId36" Type="http://schemas.openxmlformats.org/officeDocument/2006/relationships/slideLayout" Target="../slideLayouts/slideLayout238.xml"/><Relationship Id="rId35" Type="http://schemas.openxmlformats.org/officeDocument/2006/relationships/slideLayout" Target="../slideLayouts/slideLayout237.xml"/><Relationship Id="rId34" Type="http://schemas.openxmlformats.org/officeDocument/2006/relationships/slideLayout" Target="../slideLayouts/slideLayout236.xml"/><Relationship Id="rId33" Type="http://schemas.openxmlformats.org/officeDocument/2006/relationships/slideLayout" Target="../slideLayouts/slideLayout235.xml"/><Relationship Id="rId32" Type="http://schemas.openxmlformats.org/officeDocument/2006/relationships/slideLayout" Target="../slideLayouts/slideLayout234.xml"/><Relationship Id="rId31" Type="http://schemas.openxmlformats.org/officeDocument/2006/relationships/slideLayout" Target="../slideLayouts/slideLayout233.xml"/><Relationship Id="rId30" Type="http://schemas.openxmlformats.org/officeDocument/2006/relationships/slideLayout" Target="../slideLayouts/slideLayout232.xml"/><Relationship Id="rId3" Type="http://schemas.openxmlformats.org/officeDocument/2006/relationships/slideLayout" Target="../slideLayouts/slideLayout205.xml"/><Relationship Id="rId29" Type="http://schemas.openxmlformats.org/officeDocument/2006/relationships/slideLayout" Target="../slideLayouts/slideLayout231.xml"/><Relationship Id="rId28" Type="http://schemas.openxmlformats.org/officeDocument/2006/relationships/slideLayout" Target="../slideLayouts/slideLayout230.xml"/><Relationship Id="rId27" Type="http://schemas.openxmlformats.org/officeDocument/2006/relationships/slideLayout" Target="../slideLayouts/slideLayout229.xml"/><Relationship Id="rId26" Type="http://schemas.openxmlformats.org/officeDocument/2006/relationships/slideLayout" Target="../slideLayouts/slideLayout228.xml"/><Relationship Id="rId25" Type="http://schemas.openxmlformats.org/officeDocument/2006/relationships/slideLayout" Target="../slideLayouts/slideLayout227.xml"/><Relationship Id="rId24" Type="http://schemas.openxmlformats.org/officeDocument/2006/relationships/slideLayout" Target="../slideLayouts/slideLayout226.xml"/><Relationship Id="rId23" Type="http://schemas.openxmlformats.org/officeDocument/2006/relationships/slideLayout" Target="../slideLayouts/slideLayout225.xml"/><Relationship Id="rId22" Type="http://schemas.openxmlformats.org/officeDocument/2006/relationships/slideLayout" Target="../slideLayouts/slideLayout224.xml"/><Relationship Id="rId21" Type="http://schemas.openxmlformats.org/officeDocument/2006/relationships/slideLayout" Target="../slideLayouts/slideLayout223.xml"/><Relationship Id="rId20" Type="http://schemas.openxmlformats.org/officeDocument/2006/relationships/slideLayout" Target="../slideLayouts/slideLayout222.xml"/><Relationship Id="rId2" Type="http://schemas.openxmlformats.org/officeDocument/2006/relationships/slideLayout" Target="../slideLayouts/slideLayout204.xml"/><Relationship Id="rId19" Type="http://schemas.openxmlformats.org/officeDocument/2006/relationships/slideLayout" Target="../slideLayouts/slideLayout221.xml"/><Relationship Id="rId18" Type="http://schemas.openxmlformats.org/officeDocument/2006/relationships/slideLayout" Target="../slideLayouts/slideLayout220.xml"/><Relationship Id="rId17" Type="http://schemas.openxmlformats.org/officeDocument/2006/relationships/slideLayout" Target="../slideLayouts/slideLayout219.xml"/><Relationship Id="rId16" Type="http://schemas.openxmlformats.org/officeDocument/2006/relationships/slideLayout" Target="../slideLayouts/slideLayout218.xml"/><Relationship Id="rId15" Type="http://schemas.openxmlformats.org/officeDocument/2006/relationships/slideLayout" Target="../slideLayouts/slideLayout217.xml"/><Relationship Id="rId14" Type="http://schemas.openxmlformats.org/officeDocument/2006/relationships/slideLayout" Target="../slideLayouts/slideLayout216.xml"/><Relationship Id="rId13" Type="http://schemas.openxmlformats.org/officeDocument/2006/relationships/slideLayout" Target="../slideLayouts/slideLayout215.xml"/><Relationship Id="rId12" Type="http://schemas.openxmlformats.org/officeDocument/2006/relationships/slideLayout" Target="../slideLayouts/slideLayout214.xml"/><Relationship Id="rId11" Type="http://schemas.openxmlformats.org/officeDocument/2006/relationships/slideLayout" Target="../slideLayouts/slideLayout213.xml"/><Relationship Id="rId10" Type="http://schemas.openxmlformats.org/officeDocument/2006/relationships/slideLayout" Target="../slideLayouts/slideLayout212.xml"/><Relationship Id="rId1" Type="http://schemas.openxmlformats.org/officeDocument/2006/relationships/slideLayout" Target="../slideLayouts/slideLayout203.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248.xml"/><Relationship Id="rId8" Type="http://schemas.openxmlformats.org/officeDocument/2006/relationships/slideLayout" Target="../slideLayouts/slideLayout247.xml"/><Relationship Id="rId7" Type="http://schemas.openxmlformats.org/officeDocument/2006/relationships/slideLayout" Target="../slideLayouts/slideLayout246.xml"/><Relationship Id="rId6" Type="http://schemas.openxmlformats.org/officeDocument/2006/relationships/slideLayout" Target="../slideLayouts/slideLayout245.xml"/><Relationship Id="rId5" Type="http://schemas.openxmlformats.org/officeDocument/2006/relationships/slideLayout" Target="../slideLayouts/slideLayout244.xml"/><Relationship Id="rId4" Type="http://schemas.openxmlformats.org/officeDocument/2006/relationships/slideLayout" Target="../slideLayouts/slideLayout243.xml"/><Relationship Id="rId39" Type="http://schemas.openxmlformats.org/officeDocument/2006/relationships/theme" Target="../theme/theme7.xml"/><Relationship Id="rId38" Type="http://schemas.openxmlformats.org/officeDocument/2006/relationships/slideLayout" Target="../slideLayouts/slideLayout277.xml"/><Relationship Id="rId37" Type="http://schemas.openxmlformats.org/officeDocument/2006/relationships/slideLayout" Target="../slideLayouts/slideLayout276.xml"/><Relationship Id="rId36" Type="http://schemas.openxmlformats.org/officeDocument/2006/relationships/slideLayout" Target="../slideLayouts/slideLayout275.xml"/><Relationship Id="rId35" Type="http://schemas.openxmlformats.org/officeDocument/2006/relationships/slideLayout" Target="../slideLayouts/slideLayout274.xml"/><Relationship Id="rId34" Type="http://schemas.openxmlformats.org/officeDocument/2006/relationships/slideLayout" Target="../slideLayouts/slideLayout273.xml"/><Relationship Id="rId33" Type="http://schemas.openxmlformats.org/officeDocument/2006/relationships/slideLayout" Target="../slideLayouts/slideLayout272.xml"/><Relationship Id="rId32" Type="http://schemas.openxmlformats.org/officeDocument/2006/relationships/slideLayout" Target="../slideLayouts/slideLayout271.xml"/><Relationship Id="rId31" Type="http://schemas.openxmlformats.org/officeDocument/2006/relationships/slideLayout" Target="../slideLayouts/slideLayout270.xml"/><Relationship Id="rId30" Type="http://schemas.openxmlformats.org/officeDocument/2006/relationships/slideLayout" Target="../slideLayouts/slideLayout269.xml"/><Relationship Id="rId3" Type="http://schemas.openxmlformats.org/officeDocument/2006/relationships/slideLayout" Target="../slideLayouts/slideLayout242.xml"/><Relationship Id="rId29" Type="http://schemas.openxmlformats.org/officeDocument/2006/relationships/slideLayout" Target="../slideLayouts/slideLayout268.xml"/><Relationship Id="rId28" Type="http://schemas.openxmlformats.org/officeDocument/2006/relationships/slideLayout" Target="../slideLayouts/slideLayout267.xml"/><Relationship Id="rId27" Type="http://schemas.openxmlformats.org/officeDocument/2006/relationships/slideLayout" Target="../slideLayouts/slideLayout266.xml"/><Relationship Id="rId26" Type="http://schemas.openxmlformats.org/officeDocument/2006/relationships/slideLayout" Target="../slideLayouts/slideLayout265.xml"/><Relationship Id="rId25" Type="http://schemas.openxmlformats.org/officeDocument/2006/relationships/slideLayout" Target="../slideLayouts/slideLayout264.xml"/><Relationship Id="rId24" Type="http://schemas.openxmlformats.org/officeDocument/2006/relationships/slideLayout" Target="../slideLayouts/slideLayout263.xml"/><Relationship Id="rId23" Type="http://schemas.openxmlformats.org/officeDocument/2006/relationships/slideLayout" Target="../slideLayouts/slideLayout262.xml"/><Relationship Id="rId22" Type="http://schemas.openxmlformats.org/officeDocument/2006/relationships/slideLayout" Target="../slideLayouts/slideLayout261.xml"/><Relationship Id="rId21" Type="http://schemas.openxmlformats.org/officeDocument/2006/relationships/slideLayout" Target="../slideLayouts/slideLayout260.xml"/><Relationship Id="rId20" Type="http://schemas.openxmlformats.org/officeDocument/2006/relationships/slideLayout" Target="../slideLayouts/slideLayout259.xml"/><Relationship Id="rId2" Type="http://schemas.openxmlformats.org/officeDocument/2006/relationships/slideLayout" Target="../slideLayouts/slideLayout241.xml"/><Relationship Id="rId19" Type="http://schemas.openxmlformats.org/officeDocument/2006/relationships/slideLayout" Target="../slideLayouts/slideLayout258.xml"/><Relationship Id="rId18" Type="http://schemas.openxmlformats.org/officeDocument/2006/relationships/slideLayout" Target="../slideLayouts/slideLayout257.xml"/><Relationship Id="rId17" Type="http://schemas.openxmlformats.org/officeDocument/2006/relationships/slideLayout" Target="../slideLayouts/slideLayout256.xml"/><Relationship Id="rId16" Type="http://schemas.openxmlformats.org/officeDocument/2006/relationships/slideLayout" Target="../slideLayouts/slideLayout255.xml"/><Relationship Id="rId15" Type="http://schemas.openxmlformats.org/officeDocument/2006/relationships/slideLayout" Target="../slideLayouts/slideLayout254.xml"/><Relationship Id="rId14" Type="http://schemas.openxmlformats.org/officeDocument/2006/relationships/slideLayout" Target="../slideLayouts/slideLayout253.xml"/><Relationship Id="rId13" Type="http://schemas.openxmlformats.org/officeDocument/2006/relationships/slideLayout" Target="../slideLayouts/slideLayout252.xml"/><Relationship Id="rId12" Type="http://schemas.openxmlformats.org/officeDocument/2006/relationships/slideLayout" Target="../slideLayouts/slideLayout251.xml"/><Relationship Id="rId11" Type="http://schemas.openxmlformats.org/officeDocument/2006/relationships/slideLayout" Target="../slideLayouts/slideLayout250.xml"/><Relationship Id="rId10" Type="http://schemas.openxmlformats.org/officeDocument/2006/relationships/slideLayout" Target="../slideLayouts/slideLayout249.xml"/><Relationship Id="rId1" Type="http://schemas.openxmlformats.org/officeDocument/2006/relationships/slideLayout" Target="../slideLayouts/slideLayout2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 name="TextBox 9"/>
          <p:cNvSpPr txBox="1"/>
          <p:nvPr userDrawn="1"/>
        </p:nvSpPr>
        <p:spPr>
          <a:xfrm>
            <a:off x="21803240" y="668286"/>
            <a:ext cx="1440064" cy="646294"/>
          </a:xfrm>
          <a:prstGeom prst="rect">
            <a:avLst/>
          </a:prstGeom>
          <a:noFill/>
        </p:spPr>
        <p:txBody>
          <a:bodyPr wrap="none" lIns="182843" tIns="91422" rIns="182843" bIns="91422" rtlCol="0">
            <a:spAutoFit/>
          </a:bodyPr>
          <a:lstStyle/>
          <a:p>
            <a:pPr algn="ctr"/>
            <a:fld id="{260E2A6B-A809-4840-BF14-8648BC0BDF87}" type="slidenum">
              <a:rPr lang="id-ID" sz="3000" b="1" i="0" spc="600" smtClean="0">
                <a:solidFill>
                  <a:schemeClr val="tx2"/>
                </a:solidFill>
                <a:latin typeface="Montserrat Semi" charset="0"/>
                <a:ea typeface="Montserrat Semi" charset="0"/>
                <a:cs typeface="Montserrat Semi" charset="0"/>
              </a:rPr>
            </a:fld>
            <a:r>
              <a:rPr lang="id-ID" sz="3000" b="1" i="0" spc="600" dirty="0">
                <a:solidFill>
                  <a:schemeClr val="tx2"/>
                </a:solidFill>
                <a:latin typeface="Montserrat Semi" charset="0"/>
                <a:ea typeface="Montserrat Semi" charset="0"/>
                <a:cs typeface="Montserrat Semi" charset="0"/>
              </a:rPr>
              <a:t>  </a:t>
            </a:r>
            <a:endParaRPr lang="id-ID" sz="3000" b="1" i="0" spc="600" dirty="0">
              <a:solidFill>
                <a:schemeClr val="tx2"/>
              </a:solidFill>
              <a:latin typeface="Montserrat Semi" charset="0"/>
              <a:ea typeface="Montserrat Semi" charset="0"/>
              <a:cs typeface="Montserrat Semi"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hf hdr="0" ftr="0" dt="0"/>
  <p:txStyles>
    <p:titleStyle>
      <a:lvl1pPr algn="l" defTabSz="1828165"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200" indent="-457200" algn="l" defTabSz="1828165"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600" indent="-457200" algn="l" defTabSz="1828165"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365" indent="-457200" algn="l" defTabSz="1828165"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5" indent="-457200" algn="l" defTabSz="1828165"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4165" indent="-457200" algn="l" defTabSz="1828165"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1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165" algn="l" defTabSz="1828165" rtl="0" eaLnBrk="1" latinLnBrk="0" hangingPunct="1">
        <a:defRPr sz="3600" kern="1200">
          <a:solidFill>
            <a:schemeClr val="tx1"/>
          </a:solidFill>
          <a:latin typeface="+mn-lt"/>
          <a:ea typeface="+mn-ea"/>
          <a:cs typeface="+mn-cs"/>
        </a:defRPr>
      </a:lvl3pPr>
      <a:lvl4pPr marL="2742565" algn="l" defTabSz="1828165" rtl="0" eaLnBrk="1" latinLnBrk="0" hangingPunct="1">
        <a:defRPr sz="3600" kern="1200">
          <a:solidFill>
            <a:schemeClr val="tx1"/>
          </a:solidFill>
          <a:latin typeface="+mn-lt"/>
          <a:ea typeface="+mn-ea"/>
          <a:cs typeface="+mn-cs"/>
        </a:defRPr>
      </a:lvl4pPr>
      <a:lvl5pPr marL="3656965" algn="l" defTabSz="1828165" rtl="0" eaLnBrk="1" latinLnBrk="0" hangingPunct="1">
        <a:defRPr sz="3600" kern="1200">
          <a:solidFill>
            <a:schemeClr val="tx1"/>
          </a:solidFill>
          <a:latin typeface="+mn-lt"/>
          <a:ea typeface="+mn-ea"/>
          <a:cs typeface="+mn-cs"/>
        </a:defRPr>
      </a:lvl5pPr>
      <a:lvl6pPr marL="4571365" algn="l" defTabSz="1828165" rtl="0" eaLnBrk="1" latinLnBrk="0" hangingPunct="1">
        <a:defRPr sz="3600" kern="1200">
          <a:solidFill>
            <a:schemeClr val="tx1"/>
          </a:solidFill>
          <a:latin typeface="+mn-lt"/>
          <a:ea typeface="+mn-ea"/>
          <a:cs typeface="+mn-cs"/>
        </a:defRPr>
      </a:lvl6pPr>
      <a:lvl7pPr marL="5485130" algn="l" defTabSz="1828165" rtl="0" eaLnBrk="1" latinLnBrk="0" hangingPunct="1">
        <a:defRPr sz="3600" kern="1200">
          <a:solidFill>
            <a:schemeClr val="tx1"/>
          </a:solidFill>
          <a:latin typeface="+mn-lt"/>
          <a:ea typeface="+mn-ea"/>
          <a:cs typeface="+mn-cs"/>
        </a:defRPr>
      </a:lvl7pPr>
      <a:lvl8pPr marL="6399530" algn="l" defTabSz="1828165" rtl="0" eaLnBrk="1" latinLnBrk="0" hangingPunct="1">
        <a:defRPr sz="3600" kern="1200">
          <a:solidFill>
            <a:schemeClr val="tx1"/>
          </a:solidFill>
          <a:latin typeface="+mn-lt"/>
          <a:ea typeface="+mn-ea"/>
          <a:cs typeface="+mn-cs"/>
        </a:defRPr>
      </a:lvl8pPr>
      <a:lvl9pPr marL="7313930" algn="l" defTabSz="1828165"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10" name="TextBox 9"/>
          <p:cNvSpPr txBox="1"/>
          <p:nvPr userDrawn="1"/>
        </p:nvSpPr>
        <p:spPr>
          <a:xfrm>
            <a:off x="22462802" y="690390"/>
            <a:ext cx="1021680" cy="615517"/>
          </a:xfrm>
          <a:prstGeom prst="rect">
            <a:avLst/>
          </a:prstGeom>
          <a:noFill/>
        </p:spPr>
        <p:txBody>
          <a:bodyPr wrap="none" lIns="182843" tIns="91422" rIns="182843" bIns="91422" rtlCol="0">
            <a:spAutoFit/>
          </a:bodyPr>
          <a:lstStyle/>
          <a:p>
            <a:pPr algn="ctr" defTabSz="1828165"/>
            <a:fld id="{260E2A6B-A809-4840-BF14-8648BC0BDF87}" type="slidenum">
              <a:rPr lang="id-ID" sz="2800" smtClean="0">
                <a:solidFill>
                  <a:srgbClr val="000000"/>
                </a:solidFill>
                <a:latin typeface="Montserrat Light" panose="00000400000000000000" charset="0"/>
                <a:ea typeface="Montserrat Light" panose="00000400000000000000" charset="0"/>
                <a:cs typeface="Montserrat Light" panose="00000400000000000000" charset="0"/>
              </a:rPr>
            </a:fld>
            <a:r>
              <a:rPr lang="id-ID" sz="2800" dirty="0">
                <a:solidFill>
                  <a:srgbClr val="000000"/>
                </a:solidFill>
                <a:latin typeface="Montserrat Light" panose="00000400000000000000" charset="0"/>
                <a:ea typeface="Montserrat Light" panose="00000400000000000000" charset="0"/>
                <a:cs typeface="Montserrat Light" panose="00000400000000000000" charset="0"/>
              </a:rPr>
              <a:t>  </a:t>
            </a:r>
            <a:endParaRPr lang="id-ID" sz="2800" dirty="0">
              <a:solidFill>
                <a:srgbClr val="000000"/>
              </a:solidFill>
              <a:latin typeface="Montserrat Light" panose="00000400000000000000" charset="0"/>
              <a:ea typeface="Montserrat Light" panose="00000400000000000000" charset="0"/>
              <a:cs typeface="Montserrat Light" panose="00000400000000000000" charset="0"/>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Lst>
  <p:hf hdr="0" ftr="0" dt="0"/>
  <p:txStyles>
    <p:titleStyle>
      <a:lvl1pPr algn="l" defTabSz="1828165"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165"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400" indent="0" algn="l" defTabSz="1828165"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165" indent="0" algn="l" defTabSz="1828165"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565" indent="0" algn="l" defTabSz="1828165"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965" indent="0" algn="l" defTabSz="1828165"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1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165" algn="l" defTabSz="1828165" rtl="0" eaLnBrk="1" latinLnBrk="0" hangingPunct="1">
        <a:defRPr sz="3600" kern="1200">
          <a:solidFill>
            <a:schemeClr val="tx1"/>
          </a:solidFill>
          <a:latin typeface="+mn-lt"/>
          <a:ea typeface="+mn-ea"/>
          <a:cs typeface="+mn-cs"/>
        </a:defRPr>
      </a:lvl3pPr>
      <a:lvl4pPr marL="2742565" algn="l" defTabSz="1828165" rtl="0" eaLnBrk="1" latinLnBrk="0" hangingPunct="1">
        <a:defRPr sz="3600" kern="1200">
          <a:solidFill>
            <a:schemeClr val="tx1"/>
          </a:solidFill>
          <a:latin typeface="+mn-lt"/>
          <a:ea typeface="+mn-ea"/>
          <a:cs typeface="+mn-cs"/>
        </a:defRPr>
      </a:lvl4pPr>
      <a:lvl5pPr marL="3656965" algn="l" defTabSz="1828165" rtl="0" eaLnBrk="1" latinLnBrk="0" hangingPunct="1">
        <a:defRPr sz="3600" kern="1200">
          <a:solidFill>
            <a:schemeClr val="tx1"/>
          </a:solidFill>
          <a:latin typeface="+mn-lt"/>
          <a:ea typeface="+mn-ea"/>
          <a:cs typeface="+mn-cs"/>
        </a:defRPr>
      </a:lvl5pPr>
      <a:lvl6pPr marL="4571365" algn="l" defTabSz="1828165" rtl="0" eaLnBrk="1" latinLnBrk="0" hangingPunct="1">
        <a:defRPr sz="3600" kern="1200">
          <a:solidFill>
            <a:schemeClr val="tx1"/>
          </a:solidFill>
          <a:latin typeface="+mn-lt"/>
          <a:ea typeface="+mn-ea"/>
          <a:cs typeface="+mn-cs"/>
        </a:defRPr>
      </a:lvl6pPr>
      <a:lvl7pPr marL="5485130" algn="l" defTabSz="1828165" rtl="0" eaLnBrk="1" latinLnBrk="0" hangingPunct="1">
        <a:defRPr sz="3600" kern="1200">
          <a:solidFill>
            <a:schemeClr val="tx1"/>
          </a:solidFill>
          <a:latin typeface="+mn-lt"/>
          <a:ea typeface="+mn-ea"/>
          <a:cs typeface="+mn-cs"/>
        </a:defRPr>
      </a:lvl7pPr>
      <a:lvl8pPr marL="6399530" algn="l" defTabSz="1828165" rtl="0" eaLnBrk="1" latinLnBrk="0" hangingPunct="1">
        <a:defRPr sz="3600" kern="1200">
          <a:solidFill>
            <a:schemeClr val="tx1"/>
          </a:solidFill>
          <a:latin typeface="+mn-lt"/>
          <a:ea typeface="+mn-ea"/>
          <a:cs typeface="+mn-cs"/>
        </a:defRPr>
      </a:lvl8pPr>
      <a:lvl9pPr marL="7313930" algn="l" defTabSz="1828165"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10" name="TextBox 9"/>
          <p:cNvSpPr txBox="1"/>
          <p:nvPr userDrawn="1"/>
        </p:nvSpPr>
        <p:spPr>
          <a:xfrm>
            <a:off x="22462802" y="690390"/>
            <a:ext cx="1021680" cy="615517"/>
          </a:xfrm>
          <a:prstGeom prst="rect">
            <a:avLst/>
          </a:prstGeom>
          <a:noFill/>
        </p:spPr>
        <p:txBody>
          <a:bodyPr wrap="none" lIns="182843" tIns="91422" rIns="182843" bIns="91422" rtlCol="0">
            <a:spAutoFit/>
          </a:bodyPr>
          <a:lstStyle/>
          <a:p>
            <a:pPr algn="ctr" defTabSz="1828165"/>
            <a:fld id="{260E2A6B-A809-4840-BF14-8648BC0BDF87}" type="slidenum">
              <a:rPr lang="id-ID" sz="2800" smtClean="0">
                <a:solidFill>
                  <a:srgbClr val="000000"/>
                </a:solidFill>
                <a:latin typeface="Montserrat Light" panose="00000400000000000000" charset="0"/>
                <a:ea typeface="Montserrat Light" panose="00000400000000000000" charset="0"/>
                <a:cs typeface="Montserrat Light" panose="00000400000000000000" charset="0"/>
              </a:rPr>
            </a:fld>
            <a:r>
              <a:rPr lang="id-ID" sz="2800" dirty="0">
                <a:solidFill>
                  <a:srgbClr val="000000"/>
                </a:solidFill>
                <a:latin typeface="Montserrat Light" panose="00000400000000000000" charset="0"/>
                <a:ea typeface="Montserrat Light" panose="00000400000000000000" charset="0"/>
                <a:cs typeface="Montserrat Light" panose="00000400000000000000" charset="0"/>
              </a:rPr>
              <a:t>  </a:t>
            </a:r>
            <a:endParaRPr lang="id-ID" sz="2800" dirty="0">
              <a:solidFill>
                <a:srgbClr val="000000"/>
              </a:solidFill>
              <a:latin typeface="Montserrat Light" panose="00000400000000000000" charset="0"/>
              <a:ea typeface="Montserrat Light" panose="00000400000000000000" charset="0"/>
              <a:cs typeface="Montserrat Light" panose="00000400000000000000" charset="0"/>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 id="2147483771" r:id="rId36"/>
    <p:sldLayoutId id="2147483772" r:id="rId37"/>
    <p:sldLayoutId id="2147483773" r:id="rId38"/>
    <p:sldLayoutId id="2147483774" r:id="rId39"/>
  </p:sldLayoutIdLst>
  <p:hf hdr="0" ftr="0" dt="0"/>
  <p:txStyles>
    <p:titleStyle>
      <a:lvl1pPr algn="l" defTabSz="1828165"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165"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400" indent="0" algn="l" defTabSz="1828165"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165" indent="0" algn="l" defTabSz="1828165"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565" indent="0" algn="l" defTabSz="1828165"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965" indent="0" algn="l" defTabSz="1828165"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1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165" algn="l" defTabSz="1828165" rtl="0" eaLnBrk="1" latinLnBrk="0" hangingPunct="1">
        <a:defRPr sz="3600" kern="1200">
          <a:solidFill>
            <a:schemeClr val="tx1"/>
          </a:solidFill>
          <a:latin typeface="+mn-lt"/>
          <a:ea typeface="+mn-ea"/>
          <a:cs typeface="+mn-cs"/>
        </a:defRPr>
      </a:lvl3pPr>
      <a:lvl4pPr marL="2742565" algn="l" defTabSz="1828165" rtl="0" eaLnBrk="1" latinLnBrk="0" hangingPunct="1">
        <a:defRPr sz="3600" kern="1200">
          <a:solidFill>
            <a:schemeClr val="tx1"/>
          </a:solidFill>
          <a:latin typeface="+mn-lt"/>
          <a:ea typeface="+mn-ea"/>
          <a:cs typeface="+mn-cs"/>
        </a:defRPr>
      </a:lvl4pPr>
      <a:lvl5pPr marL="3656965" algn="l" defTabSz="1828165" rtl="0" eaLnBrk="1" latinLnBrk="0" hangingPunct="1">
        <a:defRPr sz="3600" kern="1200">
          <a:solidFill>
            <a:schemeClr val="tx1"/>
          </a:solidFill>
          <a:latin typeface="+mn-lt"/>
          <a:ea typeface="+mn-ea"/>
          <a:cs typeface="+mn-cs"/>
        </a:defRPr>
      </a:lvl5pPr>
      <a:lvl6pPr marL="4571365" algn="l" defTabSz="1828165" rtl="0" eaLnBrk="1" latinLnBrk="0" hangingPunct="1">
        <a:defRPr sz="3600" kern="1200">
          <a:solidFill>
            <a:schemeClr val="tx1"/>
          </a:solidFill>
          <a:latin typeface="+mn-lt"/>
          <a:ea typeface="+mn-ea"/>
          <a:cs typeface="+mn-cs"/>
        </a:defRPr>
      </a:lvl6pPr>
      <a:lvl7pPr marL="5485130" algn="l" defTabSz="1828165" rtl="0" eaLnBrk="1" latinLnBrk="0" hangingPunct="1">
        <a:defRPr sz="3600" kern="1200">
          <a:solidFill>
            <a:schemeClr val="tx1"/>
          </a:solidFill>
          <a:latin typeface="+mn-lt"/>
          <a:ea typeface="+mn-ea"/>
          <a:cs typeface="+mn-cs"/>
        </a:defRPr>
      </a:lvl7pPr>
      <a:lvl8pPr marL="6399530" algn="l" defTabSz="1828165" rtl="0" eaLnBrk="1" latinLnBrk="0" hangingPunct="1">
        <a:defRPr sz="3600" kern="1200">
          <a:solidFill>
            <a:schemeClr val="tx1"/>
          </a:solidFill>
          <a:latin typeface="+mn-lt"/>
          <a:ea typeface="+mn-ea"/>
          <a:cs typeface="+mn-cs"/>
        </a:defRPr>
      </a:lvl8pPr>
      <a:lvl9pPr marL="7313930" algn="l" defTabSz="1828165"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10" name="TextBox 9"/>
          <p:cNvSpPr txBox="1"/>
          <p:nvPr userDrawn="1"/>
        </p:nvSpPr>
        <p:spPr>
          <a:xfrm>
            <a:off x="22462802" y="690390"/>
            <a:ext cx="1021680" cy="615517"/>
          </a:xfrm>
          <a:prstGeom prst="rect">
            <a:avLst/>
          </a:prstGeom>
          <a:noFill/>
        </p:spPr>
        <p:txBody>
          <a:bodyPr wrap="none" lIns="182843" tIns="91422" rIns="182843" bIns="91422" rtlCol="0">
            <a:spAutoFit/>
          </a:bodyPr>
          <a:lstStyle/>
          <a:p>
            <a:pPr algn="ctr" defTabSz="1828165"/>
            <a:fld id="{260E2A6B-A809-4840-BF14-8648BC0BDF87}" type="slidenum">
              <a:rPr lang="id-ID" sz="2800" smtClean="0">
                <a:solidFill>
                  <a:srgbClr val="000000"/>
                </a:solidFill>
                <a:latin typeface="Montserrat Light" panose="00000400000000000000" charset="0"/>
                <a:ea typeface="Montserrat Light" panose="00000400000000000000" charset="0"/>
                <a:cs typeface="Montserrat Light" panose="00000400000000000000" charset="0"/>
              </a:rPr>
            </a:fld>
            <a:r>
              <a:rPr lang="id-ID" sz="2800" dirty="0">
                <a:solidFill>
                  <a:srgbClr val="000000"/>
                </a:solidFill>
                <a:latin typeface="Montserrat Light" panose="00000400000000000000" charset="0"/>
                <a:ea typeface="Montserrat Light" panose="00000400000000000000" charset="0"/>
                <a:cs typeface="Montserrat Light" panose="00000400000000000000" charset="0"/>
              </a:rPr>
              <a:t>  </a:t>
            </a:r>
            <a:endParaRPr lang="id-ID" sz="2800" dirty="0">
              <a:solidFill>
                <a:srgbClr val="000000"/>
              </a:solidFill>
              <a:latin typeface="Montserrat Light" panose="00000400000000000000" charset="0"/>
              <a:ea typeface="Montserrat Light" panose="00000400000000000000" charset="0"/>
              <a:cs typeface="Montserrat Light" panose="00000400000000000000" charset="0"/>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 id="2147483814" r:id="rId39"/>
  </p:sldLayoutIdLst>
  <p:hf hdr="0" ftr="0" dt="0"/>
  <p:txStyles>
    <p:titleStyle>
      <a:lvl1pPr algn="l" defTabSz="1828165"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165"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400" indent="0" algn="l" defTabSz="1828165"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165" indent="0" algn="l" defTabSz="1828165"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565" indent="0" algn="l" defTabSz="1828165"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965" indent="0" algn="l" defTabSz="1828165"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1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165" algn="l" defTabSz="1828165" rtl="0" eaLnBrk="1" latinLnBrk="0" hangingPunct="1">
        <a:defRPr sz="3600" kern="1200">
          <a:solidFill>
            <a:schemeClr val="tx1"/>
          </a:solidFill>
          <a:latin typeface="+mn-lt"/>
          <a:ea typeface="+mn-ea"/>
          <a:cs typeface="+mn-cs"/>
        </a:defRPr>
      </a:lvl3pPr>
      <a:lvl4pPr marL="2742565" algn="l" defTabSz="1828165" rtl="0" eaLnBrk="1" latinLnBrk="0" hangingPunct="1">
        <a:defRPr sz="3600" kern="1200">
          <a:solidFill>
            <a:schemeClr val="tx1"/>
          </a:solidFill>
          <a:latin typeface="+mn-lt"/>
          <a:ea typeface="+mn-ea"/>
          <a:cs typeface="+mn-cs"/>
        </a:defRPr>
      </a:lvl4pPr>
      <a:lvl5pPr marL="3656965" algn="l" defTabSz="1828165" rtl="0" eaLnBrk="1" latinLnBrk="0" hangingPunct="1">
        <a:defRPr sz="3600" kern="1200">
          <a:solidFill>
            <a:schemeClr val="tx1"/>
          </a:solidFill>
          <a:latin typeface="+mn-lt"/>
          <a:ea typeface="+mn-ea"/>
          <a:cs typeface="+mn-cs"/>
        </a:defRPr>
      </a:lvl5pPr>
      <a:lvl6pPr marL="4571365" algn="l" defTabSz="1828165" rtl="0" eaLnBrk="1" latinLnBrk="0" hangingPunct="1">
        <a:defRPr sz="3600" kern="1200">
          <a:solidFill>
            <a:schemeClr val="tx1"/>
          </a:solidFill>
          <a:latin typeface="+mn-lt"/>
          <a:ea typeface="+mn-ea"/>
          <a:cs typeface="+mn-cs"/>
        </a:defRPr>
      </a:lvl6pPr>
      <a:lvl7pPr marL="5485130" algn="l" defTabSz="1828165" rtl="0" eaLnBrk="1" latinLnBrk="0" hangingPunct="1">
        <a:defRPr sz="3600" kern="1200">
          <a:solidFill>
            <a:schemeClr val="tx1"/>
          </a:solidFill>
          <a:latin typeface="+mn-lt"/>
          <a:ea typeface="+mn-ea"/>
          <a:cs typeface="+mn-cs"/>
        </a:defRPr>
      </a:lvl7pPr>
      <a:lvl8pPr marL="6399530" algn="l" defTabSz="1828165" rtl="0" eaLnBrk="1" latinLnBrk="0" hangingPunct="1">
        <a:defRPr sz="3600" kern="1200">
          <a:solidFill>
            <a:schemeClr val="tx1"/>
          </a:solidFill>
          <a:latin typeface="+mn-lt"/>
          <a:ea typeface="+mn-ea"/>
          <a:cs typeface="+mn-cs"/>
        </a:defRPr>
      </a:lvl8pPr>
      <a:lvl9pPr marL="7313930" algn="l" defTabSz="1828165"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10" name="TextBox 9"/>
          <p:cNvSpPr txBox="1"/>
          <p:nvPr userDrawn="1"/>
        </p:nvSpPr>
        <p:spPr>
          <a:xfrm>
            <a:off x="22462802" y="690390"/>
            <a:ext cx="1021680" cy="615517"/>
          </a:xfrm>
          <a:prstGeom prst="rect">
            <a:avLst/>
          </a:prstGeom>
          <a:noFill/>
        </p:spPr>
        <p:txBody>
          <a:bodyPr wrap="none" lIns="182843" tIns="91422" rIns="182843" bIns="91422" rtlCol="0">
            <a:spAutoFit/>
          </a:bodyPr>
          <a:lstStyle/>
          <a:p>
            <a:pPr algn="ctr" defTabSz="1828165"/>
            <a:fld id="{260E2A6B-A809-4840-BF14-8648BC0BDF87}" type="slidenum">
              <a:rPr lang="id-ID" sz="2800" smtClean="0">
                <a:solidFill>
                  <a:srgbClr val="000000"/>
                </a:solidFill>
                <a:latin typeface="Montserrat Light" panose="00000400000000000000" charset="0"/>
                <a:ea typeface="Montserrat Light" panose="00000400000000000000" charset="0"/>
                <a:cs typeface="Montserrat Light" panose="00000400000000000000" charset="0"/>
              </a:rPr>
            </a:fld>
            <a:r>
              <a:rPr lang="id-ID" sz="2800" dirty="0">
                <a:solidFill>
                  <a:srgbClr val="000000"/>
                </a:solidFill>
                <a:latin typeface="Montserrat Light" panose="00000400000000000000" charset="0"/>
                <a:ea typeface="Montserrat Light" panose="00000400000000000000" charset="0"/>
                <a:cs typeface="Montserrat Light" panose="00000400000000000000" charset="0"/>
              </a:rPr>
              <a:t>  </a:t>
            </a:r>
            <a:endParaRPr lang="id-ID" sz="2800" dirty="0">
              <a:solidFill>
                <a:srgbClr val="000000"/>
              </a:solidFill>
              <a:latin typeface="Montserrat Light" panose="00000400000000000000" charset="0"/>
              <a:ea typeface="Montserrat Light" panose="00000400000000000000" charset="0"/>
              <a:cs typeface="Montserrat Light" panose="00000400000000000000" charset="0"/>
            </a:endParaRP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 id="2147483843" r:id="rId28"/>
    <p:sldLayoutId id="2147483844" r:id="rId29"/>
    <p:sldLayoutId id="2147483845" r:id="rId30"/>
    <p:sldLayoutId id="2147483846" r:id="rId31"/>
    <p:sldLayoutId id="2147483847" r:id="rId32"/>
    <p:sldLayoutId id="2147483848" r:id="rId33"/>
    <p:sldLayoutId id="2147483849" r:id="rId34"/>
    <p:sldLayoutId id="2147483850" r:id="rId35"/>
    <p:sldLayoutId id="2147483851" r:id="rId36"/>
    <p:sldLayoutId id="2147483852" r:id="rId37"/>
    <p:sldLayoutId id="2147483853" r:id="rId38"/>
    <p:sldLayoutId id="2147483854" r:id="rId39"/>
  </p:sldLayoutIdLst>
  <p:hf hdr="0" ftr="0" dt="0"/>
  <p:txStyles>
    <p:titleStyle>
      <a:lvl1pPr algn="l" defTabSz="1828165"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165"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400" indent="0" algn="l" defTabSz="1828165"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165" indent="0" algn="l" defTabSz="1828165"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565" indent="0" algn="l" defTabSz="1828165"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965" indent="0" algn="l" defTabSz="1828165"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1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165" algn="l" defTabSz="1828165" rtl="0" eaLnBrk="1" latinLnBrk="0" hangingPunct="1">
        <a:defRPr sz="3600" kern="1200">
          <a:solidFill>
            <a:schemeClr val="tx1"/>
          </a:solidFill>
          <a:latin typeface="+mn-lt"/>
          <a:ea typeface="+mn-ea"/>
          <a:cs typeface="+mn-cs"/>
        </a:defRPr>
      </a:lvl3pPr>
      <a:lvl4pPr marL="2742565" algn="l" defTabSz="1828165" rtl="0" eaLnBrk="1" latinLnBrk="0" hangingPunct="1">
        <a:defRPr sz="3600" kern="1200">
          <a:solidFill>
            <a:schemeClr val="tx1"/>
          </a:solidFill>
          <a:latin typeface="+mn-lt"/>
          <a:ea typeface="+mn-ea"/>
          <a:cs typeface="+mn-cs"/>
        </a:defRPr>
      </a:lvl4pPr>
      <a:lvl5pPr marL="3656965" algn="l" defTabSz="1828165" rtl="0" eaLnBrk="1" latinLnBrk="0" hangingPunct="1">
        <a:defRPr sz="3600" kern="1200">
          <a:solidFill>
            <a:schemeClr val="tx1"/>
          </a:solidFill>
          <a:latin typeface="+mn-lt"/>
          <a:ea typeface="+mn-ea"/>
          <a:cs typeface="+mn-cs"/>
        </a:defRPr>
      </a:lvl5pPr>
      <a:lvl6pPr marL="4571365" algn="l" defTabSz="1828165" rtl="0" eaLnBrk="1" latinLnBrk="0" hangingPunct="1">
        <a:defRPr sz="3600" kern="1200">
          <a:solidFill>
            <a:schemeClr val="tx1"/>
          </a:solidFill>
          <a:latin typeface="+mn-lt"/>
          <a:ea typeface="+mn-ea"/>
          <a:cs typeface="+mn-cs"/>
        </a:defRPr>
      </a:lvl6pPr>
      <a:lvl7pPr marL="5485130" algn="l" defTabSz="1828165" rtl="0" eaLnBrk="1" latinLnBrk="0" hangingPunct="1">
        <a:defRPr sz="3600" kern="1200">
          <a:solidFill>
            <a:schemeClr val="tx1"/>
          </a:solidFill>
          <a:latin typeface="+mn-lt"/>
          <a:ea typeface="+mn-ea"/>
          <a:cs typeface="+mn-cs"/>
        </a:defRPr>
      </a:lvl7pPr>
      <a:lvl8pPr marL="6399530" algn="l" defTabSz="1828165" rtl="0" eaLnBrk="1" latinLnBrk="0" hangingPunct="1">
        <a:defRPr sz="3600" kern="1200">
          <a:solidFill>
            <a:schemeClr val="tx1"/>
          </a:solidFill>
          <a:latin typeface="+mn-lt"/>
          <a:ea typeface="+mn-ea"/>
          <a:cs typeface="+mn-cs"/>
        </a:defRPr>
      </a:lvl8pPr>
      <a:lvl9pPr marL="7313930" algn="l" defTabSz="1828165"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p:cNvSpPr txBox="1"/>
          <p:nvPr userDrawn="1"/>
        </p:nvSpPr>
        <p:spPr>
          <a:xfrm>
            <a:off x="21749099" y="456560"/>
            <a:ext cx="2391286" cy="584775"/>
          </a:xfrm>
          <a:prstGeom prst="rect">
            <a:avLst/>
          </a:prstGeom>
          <a:noFill/>
        </p:spPr>
        <p:txBody>
          <a:bodyPr wrap="square" rtlCol="0">
            <a:spAutoFit/>
          </a:bodyPr>
          <a:lstStyle/>
          <a:p>
            <a:r>
              <a:rPr lang="en-US" sz="3200" b="1" spc="600">
                <a:solidFill>
                  <a:srgbClr val="000000"/>
                </a:solidFill>
                <a:latin typeface="Montserrat" charset="0"/>
                <a:ea typeface="Montserrat" charset="0"/>
                <a:cs typeface="Montserrat" charset="0"/>
              </a:rPr>
              <a:t>ONE.</a:t>
            </a:r>
            <a:endParaRPr lang="en-US" sz="3200" b="1" spc="600" dirty="0">
              <a:solidFill>
                <a:srgbClr val="000000"/>
              </a:solidFill>
              <a:latin typeface="Montserrat" charset="0"/>
              <a:ea typeface="Montserrat" charset="0"/>
              <a:cs typeface="Montserrat" charset="0"/>
            </a:endParaRPr>
          </a:p>
        </p:txBody>
      </p:sp>
      <p:sp>
        <p:nvSpPr>
          <p:cNvPr id="2" name="Rectangle 1"/>
          <p:cNvSpPr/>
          <p:nvPr userDrawn="1"/>
        </p:nvSpPr>
        <p:spPr>
          <a:xfrm>
            <a:off x="23306724" y="618697"/>
            <a:ext cx="321572" cy="321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10" name="TextBox 9"/>
          <p:cNvSpPr txBox="1"/>
          <p:nvPr userDrawn="1"/>
        </p:nvSpPr>
        <p:spPr>
          <a:xfrm>
            <a:off x="23188234" y="518134"/>
            <a:ext cx="689858" cy="461628"/>
          </a:xfrm>
          <a:prstGeom prst="rect">
            <a:avLst/>
          </a:prstGeom>
          <a:noFill/>
        </p:spPr>
        <p:txBody>
          <a:bodyPr wrap="none" lIns="182843" tIns="91422" rIns="182843" bIns="91422" rtlCol="0">
            <a:spAutoFit/>
          </a:bodyPr>
          <a:lstStyle/>
          <a:p>
            <a:pPr algn="ctr"/>
            <a:fld id="{260E2A6B-A809-4840-BF14-8648BC0BDF87}" type="slidenum">
              <a:rPr lang="id-ID" sz="1200" smtClean="0">
                <a:solidFill>
                  <a:srgbClr val="000000"/>
                </a:solidFill>
                <a:latin typeface="Montserrat Light" panose="00000400000000000000" charset="0"/>
                <a:ea typeface="Montserrat Light" panose="00000400000000000000" charset="0"/>
                <a:cs typeface="Montserrat Light" panose="00000400000000000000" charset="0"/>
              </a:rPr>
            </a:fld>
            <a:r>
              <a:rPr lang="id-ID" sz="1800" dirty="0">
                <a:solidFill>
                  <a:srgbClr val="000000"/>
                </a:solidFill>
                <a:latin typeface="Montserrat Light" panose="00000400000000000000" charset="0"/>
                <a:ea typeface="Montserrat Light" panose="00000400000000000000" charset="0"/>
                <a:cs typeface="Montserrat Light" panose="00000400000000000000" charset="0"/>
              </a:rPr>
              <a:t>  </a:t>
            </a:r>
            <a:endParaRPr lang="id-ID" sz="1800" dirty="0">
              <a:solidFill>
                <a:srgbClr val="000000"/>
              </a:solidFill>
              <a:latin typeface="Montserrat Light" panose="00000400000000000000" charset="0"/>
              <a:ea typeface="Montserrat Light" panose="00000400000000000000" charset="0"/>
              <a:cs typeface="Montserrat Light" panose="00000400000000000000" charset="0"/>
            </a:endParaRP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Lst>
  <p:hf hdr="0" ftr="0" dt="0"/>
  <p:txStyles>
    <p:titleStyle>
      <a:lvl1pPr algn="l" defTabSz="1828165"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165"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400" indent="0" algn="l" defTabSz="1828165"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165" indent="0" algn="l" defTabSz="1828165"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565" indent="0" algn="l" defTabSz="1828165"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965" indent="0" algn="l" defTabSz="1828165"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1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165" algn="l" defTabSz="1828165" rtl="0" eaLnBrk="1" latinLnBrk="0" hangingPunct="1">
        <a:defRPr sz="3600" kern="1200">
          <a:solidFill>
            <a:schemeClr val="tx1"/>
          </a:solidFill>
          <a:latin typeface="+mn-lt"/>
          <a:ea typeface="+mn-ea"/>
          <a:cs typeface="+mn-cs"/>
        </a:defRPr>
      </a:lvl3pPr>
      <a:lvl4pPr marL="2742565" algn="l" defTabSz="1828165" rtl="0" eaLnBrk="1" latinLnBrk="0" hangingPunct="1">
        <a:defRPr sz="3600" kern="1200">
          <a:solidFill>
            <a:schemeClr val="tx1"/>
          </a:solidFill>
          <a:latin typeface="+mn-lt"/>
          <a:ea typeface="+mn-ea"/>
          <a:cs typeface="+mn-cs"/>
        </a:defRPr>
      </a:lvl4pPr>
      <a:lvl5pPr marL="3656965" algn="l" defTabSz="1828165" rtl="0" eaLnBrk="1" latinLnBrk="0" hangingPunct="1">
        <a:defRPr sz="3600" kern="1200">
          <a:solidFill>
            <a:schemeClr val="tx1"/>
          </a:solidFill>
          <a:latin typeface="+mn-lt"/>
          <a:ea typeface="+mn-ea"/>
          <a:cs typeface="+mn-cs"/>
        </a:defRPr>
      </a:lvl5pPr>
      <a:lvl6pPr marL="4571365" algn="l" defTabSz="1828165" rtl="0" eaLnBrk="1" latinLnBrk="0" hangingPunct="1">
        <a:defRPr sz="3600" kern="1200">
          <a:solidFill>
            <a:schemeClr val="tx1"/>
          </a:solidFill>
          <a:latin typeface="+mn-lt"/>
          <a:ea typeface="+mn-ea"/>
          <a:cs typeface="+mn-cs"/>
        </a:defRPr>
      </a:lvl6pPr>
      <a:lvl7pPr marL="5485130" algn="l" defTabSz="1828165" rtl="0" eaLnBrk="1" latinLnBrk="0" hangingPunct="1">
        <a:defRPr sz="3600" kern="1200">
          <a:solidFill>
            <a:schemeClr val="tx1"/>
          </a:solidFill>
          <a:latin typeface="+mn-lt"/>
          <a:ea typeface="+mn-ea"/>
          <a:cs typeface="+mn-cs"/>
        </a:defRPr>
      </a:lvl7pPr>
      <a:lvl8pPr marL="6399530" algn="l" defTabSz="1828165" rtl="0" eaLnBrk="1" latinLnBrk="0" hangingPunct="1">
        <a:defRPr sz="3600" kern="1200">
          <a:solidFill>
            <a:schemeClr val="tx1"/>
          </a:solidFill>
          <a:latin typeface="+mn-lt"/>
          <a:ea typeface="+mn-ea"/>
          <a:cs typeface="+mn-cs"/>
        </a:defRPr>
      </a:lvl8pPr>
      <a:lvl9pPr marL="7313930" algn="l" defTabSz="1828165"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panose="00000400000000000000" charset="0"/>
                <a:cs typeface="Segoe UI" panose="020B0502040204020203" pitchFamily="34" charset="0"/>
              </a:rPr>
            </a:fld>
            <a:r>
              <a:rPr lang="id-ID" sz="1800" dirty="0">
                <a:solidFill>
                  <a:srgbClr val="FFFFFF"/>
                </a:solidFill>
                <a:latin typeface="Segoe UI" panose="020B0502040204020203" pitchFamily="34" charset="0"/>
                <a:ea typeface="Montserrat Light" panose="00000400000000000000" charset="0"/>
                <a:cs typeface="Segoe UI" panose="020B0502040204020203" pitchFamily="34" charset="0"/>
              </a:rPr>
              <a:t>  </a:t>
            </a:r>
            <a:endParaRPr lang="id-ID" sz="1800" dirty="0">
              <a:solidFill>
                <a:srgbClr val="FFFFFF"/>
              </a:solidFill>
              <a:latin typeface="Segoe UI" panose="020B0502040204020203" pitchFamily="34" charset="0"/>
              <a:ea typeface="Montserrat Light" panose="00000400000000000000" charset="0"/>
              <a:cs typeface="Segoe UI" panose="020B0502040204020203" pitchFamily="34" charset="0"/>
            </a:endParaRP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1" r:id="rId38"/>
  </p:sldLayoutIdLst>
  <p:hf hdr="0" ftr="0" dt="0"/>
  <p:txStyles>
    <p:titleStyle>
      <a:lvl1pPr algn="l" defTabSz="1828165"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165"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400" indent="0" algn="l" defTabSz="1828165"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165" indent="0" algn="l" defTabSz="1828165"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565" indent="0" algn="l" defTabSz="1828165"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965" indent="0" algn="l" defTabSz="1828165"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1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165" algn="l" defTabSz="1828165" rtl="0" eaLnBrk="1" latinLnBrk="0" hangingPunct="1">
        <a:defRPr sz="3600" kern="1200">
          <a:solidFill>
            <a:schemeClr val="tx1"/>
          </a:solidFill>
          <a:latin typeface="+mn-lt"/>
          <a:ea typeface="+mn-ea"/>
          <a:cs typeface="+mn-cs"/>
        </a:defRPr>
      </a:lvl3pPr>
      <a:lvl4pPr marL="2742565" algn="l" defTabSz="1828165" rtl="0" eaLnBrk="1" latinLnBrk="0" hangingPunct="1">
        <a:defRPr sz="3600" kern="1200">
          <a:solidFill>
            <a:schemeClr val="tx1"/>
          </a:solidFill>
          <a:latin typeface="+mn-lt"/>
          <a:ea typeface="+mn-ea"/>
          <a:cs typeface="+mn-cs"/>
        </a:defRPr>
      </a:lvl4pPr>
      <a:lvl5pPr marL="3656965" algn="l" defTabSz="1828165" rtl="0" eaLnBrk="1" latinLnBrk="0" hangingPunct="1">
        <a:defRPr sz="3600" kern="1200">
          <a:solidFill>
            <a:schemeClr val="tx1"/>
          </a:solidFill>
          <a:latin typeface="+mn-lt"/>
          <a:ea typeface="+mn-ea"/>
          <a:cs typeface="+mn-cs"/>
        </a:defRPr>
      </a:lvl5pPr>
      <a:lvl6pPr marL="4571365" algn="l" defTabSz="1828165" rtl="0" eaLnBrk="1" latinLnBrk="0" hangingPunct="1">
        <a:defRPr sz="3600" kern="1200">
          <a:solidFill>
            <a:schemeClr val="tx1"/>
          </a:solidFill>
          <a:latin typeface="+mn-lt"/>
          <a:ea typeface="+mn-ea"/>
          <a:cs typeface="+mn-cs"/>
        </a:defRPr>
      </a:lvl6pPr>
      <a:lvl7pPr marL="5485130" algn="l" defTabSz="1828165" rtl="0" eaLnBrk="1" latinLnBrk="0" hangingPunct="1">
        <a:defRPr sz="3600" kern="1200">
          <a:solidFill>
            <a:schemeClr val="tx1"/>
          </a:solidFill>
          <a:latin typeface="+mn-lt"/>
          <a:ea typeface="+mn-ea"/>
          <a:cs typeface="+mn-cs"/>
        </a:defRPr>
      </a:lvl7pPr>
      <a:lvl8pPr marL="6399530" algn="l" defTabSz="1828165" rtl="0" eaLnBrk="1" latinLnBrk="0" hangingPunct="1">
        <a:defRPr sz="3600" kern="1200">
          <a:solidFill>
            <a:schemeClr val="tx1"/>
          </a:solidFill>
          <a:latin typeface="+mn-lt"/>
          <a:ea typeface="+mn-ea"/>
          <a:cs typeface="+mn-cs"/>
        </a:defRPr>
      </a:lvl8pPr>
      <a:lvl9pPr marL="7313930" algn="l" defTabSz="1828165"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7.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image" Target="../media/image23.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7.xml"/><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7.xml"/><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90.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41.xml"/><Relationship Id="rId2" Type="http://schemas.openxmlformats.org/officeDocument/2006/relationships/image" Target="../media/image34.jpeg"/><Relationship Id="rId1"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03.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95.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占位符 20"/>
          <p:cNvPicPr>
            <a:picLocks noGrp="1" noChangeAspect="1"/>
          </p:cNvPicPr>
          <p:nvPr>
            <p:ph type="pic" sz="quarter" idx="13"/>
          </p:nvPr>
        </p:nvPicPr>
        <p:blipFill>
          <a:blip r:embed="rId1" cstate="email"/>
          <a:srcRect t="7802" b="7802"/>
          <a:stretch>
            <a:fillRect/>
          </a:stretch>
        </p:blipFill>
        <p:spPr/>
      </p:pic>
      <p:sp>
        <p:nvSpPr>
          <p:cNvPr id="99" name="Rectangle 98"/>
          <p:cNvSpPr/>
          <p:nvPr/>
        </p:nvSpPr>
        <p:spPr>
          <a:xfrm>
            <a:off x="0" y="0"/>
            <a:ext cx="24377650" cy="13716000"/>
          </a:xfrm>
          <a:prstGeom prst="rect">
            <a:avLst/>
          </a:prstGeom>
          <a:solidFill>
            <a:schemeClr val="accent1">
              <a:lumMod val="95000"/>
              <a:lumOff val="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25" name="Rectangle 24"/>
          <p:cNvSpPr/>
          <p:nvPr/>
        </p:nvSpPr>
        <p:spPr bwMode="auto">
          <a:xfrm>
            <a:off x="-1622476" y="6021627"/>
            <a:ext cx="2627748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r>
              <a:rPr lang="en-US" sz="13800" b="1" spc="700" dirty="0" smtClean="0">
                <a:solidFill>
                  <a:schemeClr val="bg1"/>
                </a:solidFill>
                <a:latin typeface="Nueva Std Cond" panose="020B0506070504020203" pitchFamily="34" charset="0"/>
                <a:ea typeface="Montserrat Semi Bold" charset="0"/>
                <a:cs typeface="Montserrat Semi Bold" charset="0"/>
                <a:sym typeface="Bebas Neue" charset="0"/>
              </a:rPr>
              <a:t>A</a:t>
            </a:r>
            <a:r>
              <a:rPr lang="en-US" altLang="zh-CN" sz="13800" b="1" spc="700" dirty="0" smtClean="0">
                <a:solidFill>
                  <a:schemeClr val="bg1"/>
                </a:solidFill>
                <a:latin typeface="Nueva Std Cond" panose="020B0506070504020203" pitchFamily="34" charset="0"/>
                <a:ea typeface="Montserrat Semi Bold" charset="0"/>
                <a:cs typeface="Montserrat Semi Bold" charset="0"/>
                <a:sym typeface="Bebas Neue" charset="0"/>
              </a:rPr>
              <a:t>rtistic</a:t>
            </a:r>
            <a:r>
              <a:rPr lang="en-US" altLang="zh-CN" sz="13800" b="1" spc="700" dirty="0">
                <a:solidFill>
                  <a:schemeClr val="bg1"/>
                </a:solidFill>
                <a:latin typeface="Nueva Std Cond" panose="020B0506070504020203" pitchFamily="34" charset="0"/>
                <a:ea typeface="Montserrat Semi Bold" charset="0"/>
                <a:cs typeface="Montserrat Semi Bold" charset="0"/>
                <a:sym typeface="Bebas Neue" charset="0"/>
              </a:rPr>
              <a:t> </a:t>
            </a:r>
            <a:r>
              <a:rPr lang="en-US" sz="13800" b="1" spc="700" dirty="0" smtClean="0">
                <a:solidFill>
                  <a:schemeClr val="bg1"/>
                </a:solidFill>
                <a:latin typeface="Nueva Std Cond" panose="020B0506070504020203" pitchFamily="34" charset="0"/>
                <a:ea typeface="Montserrat Semi Bold" charset="0"/>
                <a:cs typeface="Montserrat Semi Bold" charset="0"/>
                <a:sym typeface="Bebas Neue" charset="0"/>
              </a:rPr>
              <a:t>Shanghai </a:t>
            </a:r>
            <a:endParaRPr lang="en-US" sz="13800" b="1" spc="700" dirty="0" smtClean="0">
              <a:solidFill>
                <a:schemeClr val="bg1"/>
              </a:solidFill>
              <a:latin typeface="Nueva Std Cond" panose="020B0506070504020203" pitchFamily="34" charset="0"/>
              <a:ea typeface="Montserrat Semi Bold" charset="0"/>
              <a:cs typeface="Montserrat Semi Bold" charset="0"/>
              <a:sym typeface="Bebas Neue" charset="0"/>
            </a:endParaRPr>
          </a:p>
          <a:p>
            <a:pPr algn="ctr" defTabSz="4572000"/>
            <a:r>
              <a:rPr lang="en-US" altLang="zh-CN" sz="13800" b="1" spc="700" dirty="0" smtClean="0">
                <a:solidFill>
                  <a:schemeClr val="bg1"/>
                </a:solidFill>
                <a:latin typeface="Nueva Std Cond" panose="020B0506070504020203" pitchFamily="34" charset="0"/>
                <a:ea typeface="Montserrat Semi Bold" charset="0"/>
                <a:cs typeface="Montserrat Semi Bold" charset="0"/>
                <a:sym typeface="Bebas Neue" charset="0"/>
              </a:rPr>
              <a:t>1N2D Package Tour</a:t>
            </a:r>
            <a:endParaRPr lang="en-US" sz="13800" b="1" spc="700" dirty="0" smtClean="0">
              <a:solidFill>
                <a:schemeClr val="bg1"/>
              </a:solidFill>
              <a:latin typeface="Nueva Std Cond" panose="020B0506070504020203" pitchFamily="34" charset="0"/>
              <a:ea typeface="Montserrat Semi Bold" charset="0"/>
              <a:cs typeface="Montserrat Semi Bold" charset="0"/>
              <a:sym typeface="Bebas Neue" charset="0"/>
            </a:endParaRPr>
          </a:p>
        </p:txBody>
      </p:sp>
      <p:grpSp>
        <p:nvGrpSpPr>
          <p:cNvPr id="2" name="Group 1"/>
          <p:cNvGrpSpPr/>
          <p:nvPr/>
        </p:nvGrpSpPr>
        <p:grpSpPr>
          <a:xfrm>
            <a:off x="10766055" y="2360021"/>
            <a:ext cx="1760415" cy="1806168"/>
            <a:chOff x="2838450" y="1135063"/>
            <a:chExt cx="3848100" cy="3948112"/>
          </a:xfrm>
          <a:solidFill>
            <a:schemeClr val="bg1"/>
          </a:solidFill>
        </p:grpSpPr>
        <p:sp>
          <p:nvSpPr>
            <p:cNvPr id="11" name="Freeform 10"/>
            <p:cNvSpPr>
              <a:spLocks noChangeArrowheads="1"/>
            </p:cNvSpPr>
            <p:nvPr/>
          </p:nvSpPr>
          <p:spPr bwMode="auto">
            <a:xfrm>
              <a:off x="5164138" y="2692400"/>
              <a:ext cx="319087" cy="319088"/>
            </a:xfrm>
            <a:custGeom>
              <a:avLst/>
              <a:gdLst>
                <a:gd name="T0" fmla="*/ 777 w 885"/>
                <a:gd name="T1" fmla="*/ 638 h 886"/>
                <a:gd name="T2" fmla="*/ 777 w 885"/>
                <a:gd name="T3" fmla="*/ 638 h 886"/>
                <a:gd name="T4" fmla="*/ 246 w 885"/>
                <a:gd name="T5" fmla="*/ 778 h 886"/>
                <a:gd name="T6" fmla="*/ 107 w 885"/>
                <a:gd name="T7" fmla="*/ 247 h 886"/>
                <a:gd name="T8" fmla="*/ 638 w 885"/>
                <a:gd name="T9" fmla="*/ 108 h 886"/>
                <a:gd name="T10" fmla="*/ 777 w 885"/>
                <a:gd name="T11" fmla="*/ 638 h 886"/>
              </a:gdLst>
              <a:ahLst/>
              <a:cxnLst>
                <a:cxn ang="0">
                  <a:pos x="T0" y="T1"/>
                </a:cxn>
                <a:cxn ang="0">
                  <a:pos x="T2" y="T3"/>
                </a:cxn>
                <a:cxn ang="0">
                  <a:pos x="T4" y="T5"/>
                </a:cxn>
                <a:cxn ang="0">
                  <a:pos x="T6" y="T7"/>
                </a:cxn>
                <a:cxn ang="0">
                  <a:pos x="T8" y="T9"/>
                </a:cxn>
                <a:cxn ang="0">
                  <a:pos x="T10" y="T11"/>
                </a:cxn>
              </a:cxnLst>
              <a:rect l="0" t="0" r="r" b="b"/>
              <a:pathLst>
                <a:path w="885" h="886">
                  <a:moveTo>
                    <a:pt x="777" y="638"/>
                  </a:moveTo>
                  <a:lnTo>
                    <a:pt x="777" y="638"/>
                  </a:lnTo>
                  <a:cubicBezTo>
                    <a:pt x="670" y="826"/>
                    <a:pt x="428" y="885"/>
                    <a:pt x="246" y="778"/>
                  </a:cubicBezTo>
                  <a:cubicBezTo>
                    <a:pt x="64" y="670"/>
                    <a:pt x="0" y="434"/>
                    <a:pt x="107" y="247"/>
                  </a:cubicBezTo>
                  <a:cubicBezTo>
                    <a:pt x="214" y="65"/>
                    <a:pt x="455" y="0"/>
                    <a:pt x="638" y="108"/>
                  </a:cubicBezTo>
                  <a:cubicBezTo>
                    <a:pt x="820" y="215"/>
                    <a:pt x="884" y="456"/>
                    <a:pt x="777" y="63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12" name="Freeform 11"/>
            <p:cNvSpPr>
              <a:spLocks noChangeArrowheads="1"/>
            </p:cNvSpPr>
            <p:nvPr/>
          </p:nvSpPr>
          <p:spPr bwMode="auto">
            <a:xfrm>
              <a:off x="4705350" y="3887788"/>
              <a:ext cx="292100" cy="292100"/>
            </a:xfrm>
            <a:custGeom>
              <a:avLst/>
              <a:gdLst>
                <a:gd name="T0" fmla="*/ 707 w 810"/>
                <a:gd name="T1" fmla="*/ 584 h 810"/>
                <a:gd name="T2" fmla="*/ 707 w 810"/>
                <a:gd name="T3" fmla="*/ 584 h 810"/>
                <a:gd name="T4" fmla="*/ 224 w 810"/>
                <a:gd name="T5" fmla="*/ 713 h 810"/>
                <a:gd name="T6" fmla="*/ 96 w 810"/>
                <a:gd name="T7" fmla="*/ 225 h 810"/>
                <a:gd name="T8" fmla="*/ 584 w 810"/>
                <a:gd name="T9" fmla="*/ 96 h 810"/>
                <a:gd name="T10" fmla="*/ 707 w 810"/>
                <a:gd name="T11" fmla="*/ 584 h 810"/>
              </a:gdLst>
              <a:ahLst/>
              <a:cxnLst>
                <a:cxn ang="0">
                  <a:pos x="T0" y="T1"/>
                </a:cxn>
                <a:cxn ang="0">
                  <a:pos x="T2" y="T3"/>
                </a:cxn>
                <a:cxn ang="0">
                  <a:pos x="T4" y="T5"/>
                </a:cxn>
                <a:cxn ang="0">
                  <a:pos x="T6" y="T7"/>
                </a:cxn>
                <a:cxn ang="0">
                  <a:pos x="T8" y="T9"/>
                </a:cxn>
                <a:cxn ang="0">
                  <a:pos x="T10" y="T11"/>
                </a:cxn>
              </a:cxnLst>
              <a:rect l="0" t="0" r="r" b="b"/>
              <a:pathLst>
                <a:path w="810" h="810">
                  <a:moveTo>
                    <a:pt x="707" y="584"/>
                  </a:moveTo>
                  <a:lnTo>
                    <a:pt x="707" y="584"/>
                  </a:lnTo>
                  <a:cubicBezTo>
                    <a:pt x="611" y="750"/>
                    <a:pt x="391" y="809"/>
                    <a:pt x="224" y="713"/>
                  </a:cubicBezTo>
                  <a:cubicBezTo>
                    <a:pt x="53" y="611"/>
                    <a:pt x="0" y="391"/>
                    <a:pt x="96" y="225"/>
                  </a:cubicBezTo>
                  <a:cubicBezTo>
                    <a:pt x="198" y="53"/>
                    <a:pt x="412" y="0"/>
                    <a:pt x="584" y="96"/>
                  </a:cubicBezTo>
                  <a:cubicBezTo>
                    <a:pt x="750" y="198"/>
                    <a:pt x="809" y="413"/>
                    <a:pt x="707" y="58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13" name="Freeform 12"/>
            <p:cNvSpPr>
              <a:spLocks noChangeArrowheads="1"/>
            </p:cNvSpPr>
            <p:nvPr/>
          </p:nvSpPr>
          <p:spPr bwMode="auto">
            <a:xfrm>
              <a:off x="4213225" y="1722438"/>
              <a:ext cx="293688" cy="292100"/>
            </a:xfrm>
            <a:custGeom>
              <a:avLst/>
              <a:gdLst>
                <a:gd name="T0" fmla="*/ 712 w 815"/>
                <a:gd name="T1" fmla="*/ 584 h 810"/>
                <a:gd name="T2" fmla="*/ 712 w 815"/>
                <a:gd name="T3" fmla="*/ 584 h 810"/>
                <a:gd name="T4" fmla="*/ 230 w 815"/>
                <a:gd name="T5" fmla="*/ 712 h 810"/>
                <a:gd name="T6" fmla="*/ 101 w 815"/>
                <a:gd name="T7" fmla="*/ 225 h 810"/>
                <a:gd name="T8" fmla="*/ 583 w 815"/>
                <a:gd name="T9" fmla="*/ 96 h 810"/>
                <a:gd name="T10" fmla="*/ 712 w 815"/>
                <a:gd name="T11" fmla="*/ 584 h 810"/>
              </a:gdLst>
              <a:ahLst/>
              <a:cxnLst>
                <a:cxn ang="0">
                  <a:pos x="T0" y="T1"/>
                </a:cxn>
                <a:cxn ang="0">
                  <a:pos x="T2" y="T3"/>
                </a:cxn>
                <a:cxn ang="0">
                  <a:pos x="T4" y="T5"/>
                </a:cxn>
                <a:cxn ang="0">
                  <a:pos x="T6" y="T7"/>
                </a:cxn>
                <a:cxn ang="0">
                  <a:pos x="T8" y="T9"/>
                </a:cxn>
                <a:cxn ang="0">
                  <a:pos x="T10" y="T11"/>
                </a:cxn>
              </a:cxnLst>
              <a:rect l="0" t="0" r="r" b="b"/>
              <a:pathLst>
                <a:path w="815" h="810">
                  <a:moveTo>
                    <a:pt x="712" y="584"/>
                  </a:moveTo>
                  <a:lnTo>
                    <a:pt x="712" y="584"/>
                  </a:lnTo>
                  <a:cubicBezTo>
                    <a:pt x="616" y="755"/>
                    <a:pt x="396" y="809"/>
                    <a:pt x="230" y="712"/>
                  </a:cubicBezTo>
                  <a:cubicBezTo>
                    <a:pt x="58" y="611"/>
                    <a:pt x="0" y="397"/>
                    <a:pt x="101" y="225"/>
                  </a:cubicBezTo>
                  <a:cubicBezTo>
                    <a:pt x="198" y="59"/>
                    <a:pt x="418" y="0"/>
                    <a:pt x="583" y="96"/>
                  </a:cubicBezTo>
                  <a:cubicBezTo>
                    <a:pt x="755" y="198"/>
                    <a:pt x="814" y="412"/>
                    <a:pt x="712" y="58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14" name="Freeform 13"/>
            <p:cNvSpPr>
              <a:spLocks noChangeArrowheads="1"/>
            </p:cNvSpPr>
            <p:nvPr/>
          </p:nvSpPr>
          <p:spPr bwMode="auto">
            <a:xfrm>
              <a:off x="5408613" y="1697038"/>
              <a:ext cx="265112" cy="266700"/>
            </a:xfrm>
            <a:custGeom>
              <a:avLst/>
              <a:gdLst>
                <a:gd name="T0" fmla="*/ 649 w 736"/>
                <a:gd name="T1" fmla="*/ 536 h 741"/>
                <a:gd name="T2" fmla="*/ 649 w 736"/>
                <a:gd name="T3" fmla="*/ 536 h 741"/>
                <a:gd name="T4" fmla="*/ 204 w 736"/>
                <a:gd name="T5" fmla="*/ 649 h 741"/>
                <a:gd name="T6" fmla="*/ 91 w 736"/>
                <a:gd name="T7" fmla="*/ 209 h 741"/>
                <a:gd name="T8" fmla="*/ 531 w 736"/>
                <a:gd name="T9" fmla="*/ 91 h 741"/>
                <a:gd name="T10" fmla="*/ 649 w 736"/>
                <a:gd name="T11" fmla="*/ 536 h 741"/>
              </a:gdLst>
              <a:ahLst/>
              <a:cxnLst>
                <a:cxn ang="0">
                  <a:pos x="T0" y="T1"/>
                </a:cxn>
                <a:cxn ang="0">
                  <a:pos x="T2" y="T3"/>
                </a:cxn>
                <a:cxn ang="0">
                  <a:pos x="T4" y="T5"/>
                </a:cxn>
                <a:cxn ang="0">
                  <a:pos x="T6" y="T7"/>
                </a:cxn>
                <a:cxn ang="0">
                  <a:pos x="T8" y="T9"/>
                </a:cxn>
                <a:cxn ang="0">
                  <a:pos x="T10" y="T11"/>
                </a:cxn>
              </a:cxnLst>
              <a:rect l="0" t="0" r="r" b="b"/>
              <a:pathLst>
                <a:path w="736" h="741">
                  <a:moveTo>
                    <a:pt x="649" y="536"/>
                  </a:moveTo>
                  <a:lnTo>
                    <a:pt x="649" y="536"/>
                  </a:lnTo>
                  <a:cubicBezTo>
                    <a:pt x="557" y="686"/>
                    <a:pt x="359" y="740"/>
                    <a:pt x="204" y="649"/>
                  </a:cubicBezTo>
                  <a:cubicBezTo>
                    <a:pt x="54" y="558"/>
                    <a:pt x="0" y="364"/>
                    <a:pt x="91" y="209"/>
                  </a:cubicBezTo>
                  <a:cubicBezTo>
                    <a:pt x="182" y="53"/>
                    <a:pt x="375" y="0"/>
                    <a:pt x="531" y="91"/>
                  </a:cubicBezTo>
                  <a:cubicBezTo>
                    <a:pt x="686" y="182"/>
                    <a:pt x="735" y="380"/>
                    <a:pt x="649" y="53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15" name="Freeform 14"/>
            <p:cNvSpPr>
              <a:spLocks noChangeArrowheads="1"/>
            </p:cNvSpPr>
            <p:nvPr/>
          </p:nvSpPr>
          <p:spPr bwMode="auto">
            <a:xfrm>
              <a:off x="4768850" y="1135063"/>
              <a:ext cx="239713" cy="239712"/>
            </a:xfrm>
            <a:custGeom>
              <a:avLst/>
              <a:gdLst>
                <a:gd name="T0" fmla="*/ 585 w 666"/>
                <a:gd name="T1" fmla="*/ 477 h 665"/>
                <a:gd name="T2" fmla="*/ 585 w 666"/>
                <a:gd name="T3" fmla="*/ 477 h 665"/>
                <a:gd name="T4" fmla="*/ 188 w 666"/>
                <a:gd name="T5" fmla="*/ 584 h 665"/>
                <a:gd name="T6" fmla="*/ 81 w 666"/>
                <a:gd name="T7" fmla="*/ 182 h 665"/>
                <a:gd name="T8" fmla="*/ 477 w 666"/>
                <a:gd name="T9" fmla="*/ 80 h 665"/>
                <a:gd name="T10" fmla="*/ 585 w 666"/>
                <a:gd name="T11" fmla="*/ 477 h 665"/>
              </a:gdLst>
              <a:ahLst/>
              <a:cxnLst>
                <a:cxn ang="0">
                  <a:pos x="T0" y="T1"/>
                </a:cxn>
                <a:cxn ang="0">
                  <a:pos x="T2" y="T3"/>
                </a:cxn>
                <a:cxn ang="0">
                  <a:pos x="T4" y="T5"/>
                </a:cxn>
                <a:cxn ang="0">
                  <a:pos x="T6" y="T7"/>
                </a:cxn>
                <a:cxn ang="0">
                  <a:pos x="T8" y="T9"/>
                </a:cxn>
                <a:cxn ang="0">
                  <a:pos x="T10" y="T11"/>
                </a:cxn>
              </a:cxnLst>
              <a:rect l="0" t="0" r="r" b="b"/>
              <a:pathLst>
                <a:path w="666" h="665">
                  <a:moveTo>
                    <a:pt x="585" y="477"/>
                  </a:moveTo>
                  <a:lnTo>
                    <a:pt x="585" y="477"/>
                  </a:lnTo>
                  <a:cubicBezTo>
                    <a:pt x="504" y="616"/>
                    <a:pt x="322" y="664"/>
                    <a:pt x="188" y="584"/>
                  </a:cubicBezTo>
                  <a:cubicBezTo>
                    <a:pt x="48" y="504"/>
                    <a:pt x="0" y="322"/>
                    <a:pt x="81" y="182"/>
                  </a:cubicBezTo>
                  <a:cubicBezTo>
                    <a:pt x="161" y="48"/>
                    <a:pt x="338" y="0"/>
                    <a:pt x="477" y="80"/>
                  </a:cubicBezTo>
                  <a:cubicBezTo>
                    <a:pt x="617" y="161"/>
                    <a:pt x="665" y="337"/>
                    <a:pt x="585" y="47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16" name="Freeform 15"/>
            <p:cNvSpPr>
              <a:spLocks noChangeArrowheads="1"/>
            </p:cNvSpPr>
            <p:nvPr/>
          </p:nvSpPr>
          <p:spPr bwMode="auto">
            <a:xfrm>
              <a:off x="3608388" y="1406525"/>
              <a:ext cx="239712" cy="239713"/>
            </a:xfrm>
            <a:custGeom>
              <a:avLst/>
              <a:gdLst>
                <a:gd name="T0" fmla="*/ 579 w 666"/>
                <a:gd name="T1" fmla="*/ 478 h 667"/>
                <a:gd name="T2" fmla="*/ 579 w 666"/>
                <a:gd name="T3" fmla="*/ 478 h 667"/>
                <a:gd name="T4" fmla="*/ 183 w 666"/>
                <a:gd name="T5" fmla="*/ 579 h 667"/>
                <a:gd name="T6" fmla="*/ 81 w 666"/>
                <a:gd name="T7" fmla="*/ 183 h 667"/>
                <a:gd name="T8" fmla="*/ 477 w 666"/>
                <a:gd name="T9" fmla="*/ 81 h 667"/>
                <a:gd name="T10" fmla="*/ 579 w 666"/>
                <a:gd name="T11" fmla="*/ 478 h 667"/>
              </a:gdLst>
              <a:ahLst/>
              <a:cxnLst>
                <a:cxn ang="0">
                  <a:pos x="T0" y="T1"/>
                </a:cxn>
                <a:cxn ang="0">
                  <a:pos x="T2" y="T3"/>
                </a:cxn>
                <a:cxn ang="0">
                  <a:pos x="T4" y="T5"/>
                </a:cxn>
                <a:cxn ang="0">
                  <a:pos x="T6" y="T7"/>
                </a:cxn>
                <a:cxn ang="0">
                  <a:pos x="T8" y="T9"/>
                </a:cxn>
                <a:cxn ang="0">
                  <a:pos x="T10" y="T11"/>
                </a:cxn>
              </a:cxnLst>
              <a:rect l="0" t="0" r="r" b="b"/>
              <a:pathLst>
                <a:path w="666" h="667">
                  <a:moveTo>
                    <a:pt x="579" y="478"/>
                  </a:moveTo>
                  <a:lnTo>
                    <a:pt x="579" y="478"/>
                  </a:lnTo>
                  <a:cubicBezTo>
                    <a:pt x="499" y="617"/>
                    <a:pt x="322" y="666"/>
                    <a:pt x="183" y="579"/>
                  </a:cubicBezTo>
                  <a:cubicBezTo>
                    <a:pt x="43" y="499"/>
                    <a:pt x="0" y="322"/>
                    <a:pt x="81" y="183"/>
                  </a:cubicBezTo>
                  <a:cubicBezTo>
                    <a:pt x="161" y="49"/>
                    <a:pt x="338" y="0"/>
                    <a:pt x="477" y="81"/>
                  </a:cubicBezTo>
                  <a:cubicBezTo>
                    <a:pt x="617" y="162"/>
                    <a:pt x="665" y="338"/>
                    <a:pt x="579" y="47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17" name="Freeform 16"/>
            <p:cNvSpPr>
              <a:spLocks noChangeArrowheads="1"/>
            </p:cNvSpPr>
            <p:nvPr/>
          </p:nvSpPr>
          <p:spPr bwMode="auto">
            <a:xfrm>
              <a:off x="5892800" y="1606550"/>
              <a:ext cx="238125" cy="239713"/>
            </a:xfrm>
            <a:custGeom>
              <a:avLst/>
              <a:gdLst>
                <a:gd name="T0" fmla="*/ 579 w 660"/>
                <a:gd name="T1" fmla="*/ 482 h 665"/>
                <a:gd name="T2" fmla="*/ 579 w 660"/>
                <a:gd name="T3" fmla="*/ 482 h 665"/>
                <a:gd name="T4" fmla="*/ 182 w 660"/>
                <a:gd name="T5" fmla="*/ 584 h 665"/>
                <a:gd name="T6" fmla="*/ 80 w 660"/>
                <a:gd name="T7" fmla="*/ 188 h 665"/>
                <a:gd name="T8" fmla="*/ 477 w 660"/>
                <a:gd name="T9" fmla="*/ 81 h 665"/>
                <a:gd name="T10" fmla="*/ 579 w 660"/>
                <a:gd name="T11" fmla="*/ 482 h 665"/>
              </a:gdLst>
              <a:ahLst/>
              <a:cxnLst>
                <a:cxn ang="0">
                  <a:pos x="T0" y="T1"/>
                </a:cxn>
                <a:cxn ang="0">
                  <a:pos x="T2" y="T3"/>
                </a:cxn>
                <a:cxn ang="0">
                  <a:pos x="T4" y="T5"/>
                </a:cxn>
                <a:cxn ang="0">
                  <a:pos x="T6" y="T7"/>
                </a:cxn>
                <a:cxn ang="0">
                  <a:pos x="T8" y="T9"/>
                </a:cxn>
                <a:cxn ang="0">
                  <a:pos x="T10" y="T11"/>
                </a:cxn>
              </a:cxnLst>
              <a:rect l="0" t="0" r="r" b="b"/>
              <a:pathLst>
                <a:path w="660" h="665">
                  <a:moveTo>
                    <a:pt x="579" y="482"/>
                  </a:moveTo>
                  <a:lnTo>
                    <a:pt x="579" y="482"/>
                  </a:lnTo>
                  <a:cubicBezTo>
                    <a:pt x="498" y="616"/>
                    <a:pt x="322" y="664"/>
                    <a:pt x="182" y="584"/>
                  </a:cubicBezTo>
                  <a:cubicBezTo>
                    <a:pt x="43" y="504"/>
                    <a:pt x="0" y="327"/>
                    <a:pt x="80" y="188"/>
                  </a:cubicBezTo>
                  <a:cubicBezTo>
                    <a:pt x="160" y="48"/>
                    <a:pt x="337" y="0"/>
                    <a:pt x="477" y="81"/>
                  </a:cubicBezTo>
                  <a:cubicBezTo>
                    <a:pt x="616" y="161"/>
                    <a:pt x="659" y="343"/>
                    <a:pt x="579" y="48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19" name="Freeform 18"/>
            <p:cNvSpPr>
              <a:spLocks noChangeArrowheads="1"/>
            </p:cNvSpPr>
            <p:nvPr/>
          </p:nvSpPr>
          <p:spPr bwMode="auto">
            <a:xfrm>
              <a:off x="6429375" y="2528888"/>
              <a:ext cx="239713" cy="239712"/>
            </a:xfrm>
            <a:custGeom>
              <a:avLst/>
              <a:gdLst>
                <a:gd name="T0" fmla="*/ 584 w 666"/>
                <a:gd name="T1" fmla="*/ 482 h 665"/>
                <a:gd name="T2" fmla="*/ 584 w 666"/>
                <a:gd name="T3" fmla="*/ 482 h 665"/>
                <a:gd name="T4" fmla="*/ 183 w 666"/>
                <a:gd name="T5" fmla="*/ 584 h 665"/>
                <a:gd name="T6" fmla="*/ 81 w 666"/>
                <a:gd name="T7" fmla="*/ 187 h 665"/>
                <a:gd name="T8" fmla="*/ 477 w 666"/>
                <a:gd name="T9" fmla="*/ 85 h 665"/>
                <a:gd name="T10" fmla="*/ 584 w 666"/>
                <a:gd name="T11" fmla="*/ 482 h 665"/>
              </a:gdLst>
              <a:ahLst/>
              <a:cxnLst>
                <a:cxn ang="0">
                  <a:pos x="T0" y="T1"/>
                </a:cxn>
                <a:cxn ang="0">
                  <a:pos x="T2" y="T3"/>
                </a:cxn>
                <a:cxn ang="0">
                  <a:pos x="T4" y="T5"/>
                </a:cxn>
                <a:cxn ang="0">
                  <a:pos x="T6" y="T7"/>
                </a:cxn>
                <a:cxn ang="0">
                  <a:pos x="T8" y="T9"/>
                </a:cxn>
                <a:cxn ang="0">
                  <a:pos x="T10" y="T11"/>
                </a:cxn>
              </a:cxnLst>
              <a:rect l="0" t="0" r="r" b="b"/>
              <a:pathLst>
                <a:path w="666" h="665">
                  <a:moveTo>
                    <a:pt x="584" y="482"/>
                  </a:moveTo>
                  <a:lnTo>
                    <a:pt x="584" y="482"/>
                  </a:lnTo>
                  <a:cubicBezTo>
                    <a:pt x="499" y="622"/>
                    <a:pt x="322" y="664"/>
                    <a:pt x="183" y="584"/>
                  </a:cubicBezTo>
                  <a:cubicBezTo>
                    <a:pt x="48" y="503"/>
                    <a:pt x="0" y="326"/>
                    <a:pt x="81" y="187"/>
                  </a:cubicBezTo>
                  <a:cubicBezTo>
                    <a:pt x="161" y="48"/>
                    <a:pt x="338" y="0"/>
                    <a:pt x="477" y="85"/>
                  </a:cubicBezTo>
                  <a:cubicBezTo>
                    <a:pt x="617" y="166"/>
                    <a:pt x="665" y="343"/>
                    <a:pt x="584" y="48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26" name="Freeform 25"/>
            <p:cNvSpPr>
              <a:spLocks noChangeArrowheads="1"/>
            </p:cNvSpPr>
            <p:nvPr/>
          </p:nvSpPr>
          <p:spPr bwMode="auto">
            <a:xfrm>
              <a:off x="5062538" y="4870450"/>
              <a:ext cx="212725" cy="212725"/>
            </a:xfrm>
            <a:custGeom>
              <a:avLst/>
              <a:gdLst>
                <a:gd name="T0" fmla="*/ 515 w 591"/>
                <a:gd name="T1" fmla="*/ 429 h 591"/>
                <a:gd name="T2" fmla="*/ 515 w 591"/>
                <a:gd name="T3" fmla="*/ 429 h 591"/>
                <a:gd name="T4" fmla="*/ 161 w 591"/>
                <a:gd name="T5" fmla="*/ 520 h 591"/>
                <a:gd name="T6" fmla="*/ 70 w 591"/>
                <a:gd name="T7" fmla="*/ 167 h 591"/>
                <a:gd name="T8" fmla="*/ 424 w 591"/>
                <a:gd name="T9" fmla="*/ 75 h 591"/>
                <a:gd name="T10" fmla="*/ 515 w 591"/>
                <a:gd name="T11" fmla="*/ 429 h 591"/>
              </a:gdLst>
              <a:ahLst/>
              <a:cxnLst>
                <a:cxn ang="0">
                  <a:pos x="T0" y="T1"/>
                </a:cxn>
                <a:cxn ang="0">
                  <a:pos x="T2" y="T3"/>
                </a:cxn>
                <a:cxn ang="0">
                  <a:pos x="T4" y="T5"/>
                </a:cxn>
                <a:cxn ang="0">
                  <a:pos x="T6" y="T7"/>
                </a:cxn>
                <a:cxn ang="0">
                  <a:pos x="T8" y="T9"/>
                </a:cxn>
                <a:cxn ang="0">
                  <a:pos x="T10" y="T11"/>
                </a:cxn>
              </a:cxnLst>
              <a:rect l="0" t="0" r="r" b="b"/>
              <a:pathLst>
                <a:path w="591" h="591">
                  <a:moveTo>
                    <a:pt x="515" y="429"/>
                  </a:moveTo>
                  <a:lnTo>
                    <a:pt x="515" y="429"/>
                  </a:lnTo>
                  <a:cubicBezTo>
                    <a:pt x="446" y="548"/>
                    <a:pt x="285" y="590"/>
                    <a:pt x="161" y="520"/>
                  </a:cubicBezTo>
                  <a:cubicBezTo>
                    <a:pt x="38" y="446"/>
                    <a:pt x="0" y="290"/>
                    <a:pt x="70" y="167"/>
                  </a:cubicBezTo>
                  <a:cubicBezTo>
                    <a:pt x="140" y="43"/>
                    <a:pt x="300" y="0"/>
                    <a:pt x="424" y="75"/>
                  </a:cubicBezTo>
                  <a:cubicBezTo>
                    <a:pt x="547" y="145"/>
                    <a:pt x="590" y="306"/>
                    <a:pt x="515" y="429"/>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27" name="Freeform 26"/>
            <p:cNvSpPr>
              <a:spLocks noChangeArrowheads="1"/>
            </p:cNvSpPr>
            <p:nvPr/>
          </p:nvSpPr>
          <p:spPr bwMode="auto">
            <a:xfrm>
              <a:off x="5957888" y="4405313"/>
              <a:ext cx="212725" cy="212725"/>
            </a:xfrm>
            <a:custGeom>
              <a:avLst/>
              <a:gdLst>
                <a:gd name="T0" fmla="*/ 515 w 591"/>
                <a:gd name="T1" fmla="*/ 429 h 590"/>
                <a:gd name="T2" fmla="*/ 515 w 591"/>
                <a:gd name="T3" fmla="*/ 429 h 590"/>
                <a:gd name="T4" fmla="*/ 161 w 591"/>
                <a:gd name="T5" fmla="*/ 520 h 590"/>
                <a:gd name="T6" fmla="*/ 70 w 591"/>
                <a:gd name="T7" fmla="*/ 165 h 590"/>
                <a:gd name="T8" fmla="*/ 424 w 591"/>
                <a:gd name="T9" fmla="*/ 74 h 590"/>
                <a:gd name="T10" fmla="*/ 515 w 591"/>
                <a:gd name="T11" fmla="*/ 429 h 590"/>
              </a:gdLst>
              <a:ahLst/>
              <a:cxnLst>
                <a:cxn ang="0">
                  <a:pos x="T0" y="T1"/>
                </a:cxn>
                <a:cxn ang="0">
                  <a:pos x="T2" y="T3"/>
                </a:cxn>
                <a:cxn ang="0">
                  <a:pos x="T4" y="T5"/>
                </a:cxn>
                <a:cxn ang="0">
                  <a:pos x="T6" y="T7"/>
                </a:cxn>
                <a:cxn ang="0">
                  <a:pos x="T8" y="T9"/>
                </a:cxn>
                <a:cxn ang="0">
                  <a:pos x="T10" y="T11"/>
                </a:cxn>
              </a:cxnLst>
              <a:rect l="0" t="0" r="r" b="b"/>
              <a:pathLst>
                <a:path w="591" h="590">
                  <a:moveTo>
                    <a:pt x="515" y="429"/>
                  </a:moveTo>
                  <a:lnTo>
                    <a:pt x="515" y="429"/>
                  </a:lnTo>
                  <a:cubicBezTo>
                    <a:pt x="445" y="552"/>
                    <a:pt x="284" y="589"/>
                    <a:pt x="161" y="520"/>
                  </a:cubicBezTo>
                  <a:cubicBezTo>
                    <a:pt x="37" y="450"/>
                    <a:pt x="0" y="289"/>
                    <a:pt x="70" y="165"/>
                  </a:cubicBezTo>
                  <a:cubicBezTo>
                    <a:pt x="140" y="42"/>
                    <a:pt x="300" y="0"/>
                    <a:pt x="424" y="74"/>
                  </a:cubicBezTo>
                  <a:cubicBezTo>
                    <a:pt x="547" y="144"/>
                    <a:pt x="590" y="305"/>
                    <a:pt x="515" y="429"/>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28" name="Freeform 27"/>
            <p:cNvSpPr>
              <a:spLocks noChangeArrowheads="1"/>
            </p:cNvSpPr>
            <p:nvPr/>
          </p:nvSpPr>
          <p:spPr bwMode="auto">
            <a:xfrm>
              <a:off x="6473825" y="3449638"/>
              <a:ext cx="212725" cy="212725"/>
            </a:xfrm>
            <a:custGeom>
              <a:avLst/>
              <a:gdLst>
                <a:gd name="T0" fmla="*/ 514 w 590"/>
                <a:gd name="T1" fmla="*/ 429 h 591"/>
                <a:gd name="T2" fmla="*/ 514 w 590"/>
                <a:gd name="T3" fmla="*/ 429 h 591"/>
                <a:gd name="T4" fmla="*/ 166 w 590"/>
                <a:gd name="T5" fmla="*/ 520 h 591"/>
                <a:gd name="T6" fmla="*/ 69 w 590"/>
                <a:gd name="T7" fmla="*/ 166 h 591"/>
                <a:gd name="T8" fmla="*/ 423 w 590"/>
                <a:gd name="T9" fmla="*/ 75 h 591"/>
                <a:gd name="T10" fmla="*/ 514 w 590"/>
                <a:gd name="T11" fmla="*/ 429 h 591"/>
              </a:gdLst>
              <a:ahLst/>
              <a:cxnLst>
                <a:cxn ang="0">
                  <a:pos x="T0" y="T1"/>
                </a:cxn>
                <a:cxn ang="0">
                  <a:pos x="T2" y="T3"/>
                </a:cxn>
                <a:cxn ang="0">
                  <a:pos x="T4" y="T5"/>
                </a:cxn>
                <a:cxn ang="0">
                  <a:pos x="T6" y="T7"/>
                </a:cxn>
                <a:cxn ang="0">
                  <a:pos x="T8" y="T9"/>
                </a:cxn>
                <a:cxn ang="0">
                  <a:pos x="T10" y="T11"/>
                </a:cxn>
              </a:cxnLst>
              <a:rect l="0" t="0" r="r" b="b"/>
              <a:pathLst>
                <a:path w="590" h="591">
                  <a:moveTo>
                    <a:pt x="514" y="429"/>
                  </a:moveTo>
                  <a:lnTo>
                    <a:pt x="514" y="429"/>
                  </a:lnTo>
                  <a:cubicBezTo>
                    <a:pt x="445" y="552"/>
                    <a:pt x="289" y="590"/>
                    <a:pt x="166" y="520"/>
                  </a:cubicBezTo>
                  <a:cubicBezTo>
                    <a:pt x="42" y="445"/>
                    <a:pt x="0" y="289"/>
                    <a:pt x="69" y="166"/>
                  </a:cubicBezTo>
                  <a:cubicBezTo>
                    <a:pt x="144" y="43"/>
                    <a:pt x="300" y="0"/>
                    <a:pt x="423" y="75"/>
                  </a:cubicBezTo>
                  <a:cubicBezTo>
                    <a:pt x="547" y="144"/>
                    <a:pt x="589" y="305"/>
                    <a:pt x="514" y="429"/>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29" name="Freeform 28"/>
            <p:cNvSpPr>
              <a:spLocks noChangeArrowheads="1"/>
            </p:cNvSpPr>
            <p:nvPr/>
          </p:nvSpPr>
          <p:spPr bwMode="auto">
            <a:xfrm>
              <a:off x="4265613" y="1176338"/>
              <a:ext cx="212725" cy="212725"/>
            </a:xfrm>
            <a:custGeom>
              <a:avLst/>
              <a:gdLst>
                <a:gd name="T0" fmla="*/ 520 w 591"/>
                <a:gd name="T1" fmla="*/ 424 h 591"/>
                <a:gd name="T2" fmla="*/ 520 w 591"/>
                <a:gd name="T3" fmla="*/ 424 h 591"/>
                <a:gd name="T4" fmla="*/ 167 w 591"/>
                <a:gd name="T5" fmla="*/ 515 h 591"/>
                <a:gd name="T6" fmla="*/ 75 w 591"/>
                <a:gd name="T7" fmla="*/ 167 h 591"/>
                <a:gd name="T8" fmla="*/ 429 w 591"/>
                <a:gd name="T9" fmla="*/ 70 h 591"/>
                <a:gd name="T10" fmla="*/ 520 w 591"/>
                <a:gd name="T11" fmla="*/ 424 h 591"/>
              </a:gdLst>
              <a:ahLst/>
              <a:cxnLst>
                <a:cxn ang="0">
                  <a:pos x="T0" y="T1"/>
                </a:cxn>
                <a:cxn ang="0">
                  <a:pos x="T2" y="T3"/>
                </a:cxn>
                <a:cxn ang="0">
                  <a:pos x="T4" y="T5"/>
                </a:cxn>
                <a:cxn ang="0">
                  <a:pos x="T6" y="T7"/>
                </a:cxn>
                <a:cxn ang="0">
                  <a:pos x="T8" y="T9"/>
                </a:cxn>
                <a:cxn ang="0">
                  <a:pos x="T10" y="T11"/>
                </a:cxn>
              </a:cxnLst>
              <a:rect l="0" t="0" r="r" b="b"/>
              <a:pathLst>
                <a:path w="591" h="591">
                  <a:moveTo>
                    <a:pt x="520" y="424"/>
                  </a:moveTo>
                  <a:lnTo>
                    <a:pt x="520" y="424"/>
                  </a:lnTo>
                  <a:cubicBezTo>
                    <a:pt x="445" y="547"/>
                    <a:pt x="289" y="590"/>
                    <a:pt x="167" y="515"/>
                  </a:cubicBezTo>
                  <a:cubicBezTo>
                    <a:pt x="43" y="445"/>
                    <a:pt x="0" y="284"/>
                    <a:pt x="75" y="167"/>
                  </a:cubicBezTo>
                  <a:cubicBezTo>
                    <a:pt x="145" y="43"/>
                    <a:pt x="306" y="0"/>
                    <a:pt x="429" y="70"/>
                  </a:cubicBezTo>
                  <a:cubicBezTo>
                    <a:pt x="553" y="145"/>
                    <a:pt x="590" y="301"/>
                    <a:pt x="520" y="42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30" name="Freeform 29"/>
            <p:cNvSpPr>
              <a:spLocks noChangeArrowheads="1"/>
            </p:cNvSpPr>
            <p:nvPr/>
          </p:nvSpPr>
          <p:spPr bwMode="auto">
            <a:xfrm>
              <a:off x="3167063" y="4232275"/>
              <a:ext cx="212725" cy="212725"/>
            </a:xfrm>
            <a:custGeom>
              <a:avLst/>
              <a:gdLst>
                <a:gd name="T0" fmla="*/ 520 w 590"/>
                <a:gd name="T1" fmla="*/ 424 h 591"/>
                <a:gd name="T2" fmla="*/ 520 w 590"/>
                <a:gd name="T3" fmla="*/ 424 h 591"/>
                <a:gd name="T4" fmla="*/ 166 w 590"/>
                <a:gd name="T5" fmla="*/ 515 h 591"/>
                <a:gd name="T6" fmla="*/ 69 w 590"/>
                <a:gd name="T7" fmla="*/ 161 h 591"/>
                <a:gd name="T8" fmla="*/ 423 w 590"/>
                <a:gd name="T9" fmla="*/ 70 h 591"/>
                <a:gd name="T10" fmla="*/ 520 w 590"/>
                <a:gd name="T11" fmla="*/ 424 h 591"/>
              </a:gdLst>
              <a:ahLst/>
              <a:cxnLst>
                <a:cxn ang="0">
                  <a:pos x="T0" y="T1"/>
                </a:cxn>
                <a:cxn ang="0">
                  <a:pos x="T2" y="T3"/>
                </a:cxn>
                <a:cxn ang="0">
                  <a:pos x="T4" y="T5"/>
                </a:cxn>
                <a:cxn ang="0">
                  <a:pos x="T6" y="T7"/>
                </a:cxn>
                <a:cxn ang="0">
                  <a:pos x="T8" y="T9"/>
                </a:cxn>
                <a:cxn ang="0">
                  <a:pos x="T10" y="T11"/>
                </a:cxn>
              </a:cxnLst>
              <a:rect l="0" t="0" r="r" b="b"/>
              <a:pathLst>
                <a:path w="590" h="591">
                  <a:moveTo>
                    <a:pt x="520" y="424"/>
                  </a:moveTo>
                  <a:lnTo>
                    <a:pt x="520" y="424"/>
                  </a:lnTo>
                  <a:cubicBezTo>
                    <a:pt x="445" y="547"/>
                    <a:pt x="289" y="590"/>
                    <a:pt x="166" y="515"/>
                  </a:cubicBezTo>
                  <a:cubicBezTo>
                    <a:pt x="43" y="445"/>
                    <a:pt x="0" y="284"/>
                    <a:pt x="69" y="161"/>
                  </a:cubicBezTo>
                  <a:cubicBezTo>
                    <a:pt x="144" y="43"/>
                    <a:pt x="300" y="0"/>
                    <a:pt x="423" y="70"/>
                  </a:cubicBezTo>
                  <a:cubicBezTo>
                    <a:pt x="546" y="145"/>
                    <a:pt x="589" y="301"/>
                    <a:pt x="520" y="42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31" name="Freeform 30"/>
            <p:cNvSpPr>
              <a:spLocks noChangeArrowheads="1"/>
            </p:cNvSpPr>
            <p:nvPr/>
          </p:nvSpPr>
          <p:spPr bwMode="auto">
            <a:xfrm>
              <a:off x="4006850" y="4818063"/>
              <a:ext cx="212725" cy="212725"/>
            </a:xfrm>
            <a:custGeom>
              <a:avLst/>
              <a:gdLst>
                <a:gd name="T0" fmla="*/ 516 w 591"/>
                <a:gd name="T1" fmla="*/ 423 h 591"/>
                <a:gd name="T2" fmla="*/ 516 w 591"/>
                <a:gd name="T3" fmla="*/ 423 h 591"/>
                <a:gd name="T4" fmla="*/ 161 w 591"/>
                <a:gd name="T5" fmla="*/ 514 h 591"/>
                <a:gd name="T6" fmla="*/ 70 w 591"/>
                <a:gd name="T7" fmla="*/ 166 h 591"/>
                <a:gd name="T8" fmla="*/ 424 w 591"/>
                <a:gd name="T9" fmla="*/ 69 h 591"/>
                <a:gd name="T10" fmla="*/ 516 w 591"/>
                <a:gd name="T11" fmla="*/ 423 h 591"/>
              </a:gdLst>
              <a:ahLst/>
              <a:cxnLst>
                <a:cxn ang="0">
                  <a:pos x="T0" y="T1"/>
                </a:cxn>
                <a:cxn ang="0">
                  <a:pos x="T2" y="T3"/>
                </a:cxn>
                <a:cxn ang="0">
                  <a:pos x="T4" y="T5"/>
                </a:cxn>
                <a:cxn ang="0">
                  <a:pos x="T6" y="T7"/>
                </a:cxn>
                <a:cxn ang="0">
                  <a:pos x="T8" y="T9"/>
                </a:cxn>
                <a:cxn ang="0">
                  <a:pos x="T10" y="T11"/>
                </a:cxn>
              </a:cxnLst>
              <a:rect l="0" t="0" r="r" b="b"/>
              <a:pathLst>
                <a:path w="591" h="591">
                  <a:moveTo>
                    <a:pt x="516" y="423"/>
                  </a:moveTo>
                  <a:lnTo>
                    <a:pt x="516" y="423"/>
                  </a:lnTo>
                  <a:cubicBezTo>
                    <a:pt x="446" y="547"/>
                    <a:pt x="285" y="590"/>
                    <a:pt x="161" y="514"/>
                  </a:cubicBezTo>
                  <a:cubicBezTo>
                    <a:pt x="38" y="445"/>
                    <a:pt x="0" y="284"/>
                    <a:pt x="70" y="166"/>
                  </a:cubicBezTo>
                  <a:cubicBezTo>
                    <a:pt x="146" y="43"/>
                    <a:pt x="301" y="0"/>
                    <a:pt x="424" y="69"/>
                  </a:cubicBezTo>
                  <a:cubicBezTo>
                    <a:pt x="548" y="144"/>
                    <a:pt x="590" y="300"/>
                    <a:pt x="516" y="42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32" name="Freeform 31"/>
            <p:cNvSpPr>
              <a:spLocks noChangeArrowheads="1"/>
            </p:cNvSpPr>
            <p:nvPr/>
          </p:nvSpPr>
          <p:spPr bwMode="auto">
            <a:xfrm>
              <a:off x="2838450" y="3290888"/>
              <a:ext cx="212725" cy="212725"/>
            </a:xfrm>
            <a:custGeom>
              <a:avLst/>
              <a:gdLst>
                <a:gd name="T0" fmla="*/ 520 w 591"/>
                <a:gd name="T1" fmla="*/ 429 h 591"/>
                <a:gd name="T2" fmla="*/ 520 w 591"/>
                <a:gd name="T3" fmla="*/ 429 h 591"/>
                <a:gd name="T4" fmla="*/ 167 w 591"/>
                <a:gd name="T5" fmla="*/ 520 h 591"/>
                <a:gd name="T6" fmla="*/ 70 w 591"/>
                <a:gd name="T7" fmla="*/ 166 h 591"/>
                <a:gd name="T8" fmla="*/ 424 w 591"/>
                <a:gd name="T9" fmla="*/ 75 h 591"/>
                <a:gd name="T10" fmla="*/ 520 w 591"/>
                <a:gd name="T11" fmla="*/ 429 h 591"/>
              </a:gdLst>
              <a:ahLst/>
              <a:cxnLst>
                <a:cxn ang="0">
                  <a:pos x="T0" y="T1"/>
                </a:cxn>
                <a:cxn ang="0">
                  <a:pos x="T2" y="T3"/>
                </a:cxn>
                <a:cxn ang="0">
                  <a:pos x="T4" y="T5"/>
                </a:cxn>
                <a:cxn ang="0">
                  <a:pos x="T6" y="T7"/>
                </a:cxn>
                <a:cxn ang="0">
                  <a:pos x="T8" y="T9"/>
                </a:cxn>
                <a:cxn ang="0">
                  <a:pos x="T10" y="T11"/>
                </a:cxn>
              </a:cxnLst>
              <a:rect l="0" t="0" r="r" b="b"/>
              <a:pathLst>
                <a:path w="591" h="591">
                  <a:moveTo>
                    <a:pt x="520" y="429"/>
                  </a:moveTo>
                  <a:lnTo>
                    <a:pt x="520" y="429"/>
                  </a:lnTo>
                  <a:cubicBezTo>
                    <a:pt x="445" y="547"/>
                    <a:pt x="290" y="590"/>
                    <a:pt x="167" y="520"/>
                  </a:cubicBezTo>
                  <a:cubicBezTo>
                    <a:pt x="43" y="445"/>
                    <a:pt x="0" y="290"/>
                    <a:pt x="70" y="166"/>
                  </a:cubicBezTo>
                  <a:cubicBezTo>
                    <a:pt x="145" y="43"/>
                    <a:pt x="300" y="0"/>
                    <a:pt x="424" y="75"/>
                  </a:cubicBezTo>
                  <a:cubicBezTo>
                    <a:pt x="547" y="145"/>
                    <a:pt x="590" y="306"/>
                    <a:pt x="520" y="429"/>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33" name="Freeform 32"/>
            <p:cNvSpPr>
              <a:spLocks noChangeArrowheads="1"/>
            </p:cNvSpPr>
            <p:nvPr/>
          </p:nvSpPr>
          <p:spPr bwMode="auto">
            <a:xfrm>
              <a:off x="6192838" y="2509838"/>
              <a:ext cx="265112" cy="265112"/>
            </a:xfrm>
            <a:custGeom>
              <a:avLst/>
              <a:gdLst>
                <a:gd name="T0" fmla="*/ 649 w 736"/>
                <a:gd name="T1" fmla="*/ 530 h 735"/>
                <a:gd name="T2" fmla="*/ 649 w 736"/>
                <a:gd name="T3" fmla="*/ 530 h 735"/>
                <a:gd name="T4" fmla="*/ 204 w 736"/>
                <a:gd name="T5" fmla="*/ 643 h 735"/>
                <a:gd name="T6" fmla="*/ 91 w 736"/>
                <a:gd name="T7" fmla="*/ 204 h 735"/>
                <a:gd name="T8" fmla="*/ 531 w 736"/>
                <a:gd name="T9" fmla="*/ 86 h 735"/>
                <a:gd name="T10" fmla="*/ 649 w 736"/>
                <a:gd name="T11" fmla="*/ 530 h 735"/>
              </a:gdLst>
              <a:ahLst/>
              <a:cxnLst>
                <a:cxn ang="0">
                  <a:pos x="T0" y="T1"/>
                </a:cxn>
                <a:cxn ang="0">
                  <a:pos x="T2" y="T3"/>
                </a:cxn>
                <a:cxn ang="0">
                  <a:pos x="T4" y="T5"/>
                </a:cxn>
                <a:cxn ang="0">
                  <a:pos x="T6" y="T7"/>
                </a:cxn>
                <a:cxn ang="0">
                  <a:pos x="T8" y="T9"/>
                </a:cxn>
                <a:cxn ang="0">
                  <a:pos x="T10" y="T11"/>
                </a:cxn>
              </a:cxnLst>
              <a:rect l="0" t="0" r="r" b="b"/>
              <a:pathLst>
                <a:path w="736" h="735">
                  <a:moveTo>
                    <a:pt x="649" y="530"/>
                  </a:moveTo>
                  <a:lnTo>
                    <a:pt x="649" y="530"/>
                  </a:lnTo>
                  <a:cubicBezTo>
                    <a:pt x="558" y="686"/>
                    <a:pt x="359" y="734"/>
                    <a:pt x="204" y="643"/>
                  </a:cubicBezTo>
                  <a:cubicBezTo>
                    <a:pt x="54" y="557"/>
                    <a:pt x="0" y="359"/>
                    <a:pt x="91" y="204"/>
                  </a:cubicBezTo>
                  <a:cubicBezTo>
                    <a:pt x="177" y="48"/>
                    <a:pt x="376" y="0"/>
                    <a:pt x="531" y="86"/>
                  </a:cubicBezTo>
                  <a:cubicBezTo>
                    <a:pt x="687" y="177"/>
                    <a:pt x="735" y="375"/>
                    <a:pt x="649" y="53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34" name="Freeform 33"/>
            <p:cNvSpPr>
              <a:spLocks noChangeArrowheads="1"/>
            </p:cNvSpPr>
            <p:nvPr/>
          </p:nvSpPr>
          <p:spPr bwMode="auto">
            <a:xfrm>
              <a:off x="5868988" y="3775075"/>
              <a:ext cx="265112" cy="265113"/>
            </a:xfrm>
            <a:custGeom>
              <a:avLst/>
              <a:gdLst>
                <a:gd name="T0" fmla="*/ 643 w 735"/>
                <a:gd name="T1" fmla="*/ 531 h 735"/>
                <a:gd name="T2" fmla="*/ 643 w 735"/>
                <a:gd name="T3" fmla="*/ 531 h 735"/>
                <a:gd name="T4" fmla="*/ 203 w 735"/>
                <a:gd name="T5" fmla="*/ 643 h 735"/>
                <a:gd name="T6" fmla="*/ 85 w 735"/>
                <a:gd name="T7" fmla="*/ 204 h 735"/>
                <a:gd name="T8" fmla="*/ 530 w 735"/>
                <a:gd name="T9" fmla="*/ 85 h 735"/>
                <a:gd name="T10" fmla="*/ 643 w 735"/>
                <a:gd name="T11" fmla="*/ 531 h 735"/>
              </a:gdLst>
              <a:ahLst/>
              <a:cxnLst>
                <a:cxn ang="0">
                  <a:pos x="T0" y="T1"/>
                </a:cxn>
                <a:cxn ang="0">
                  <a:pos x="T2" y="T3"/>
                </a:cxn>
                <a:cxn ang="0">
                  <a:pos x="T4" y="T5"/>
                </a:cxn>
                <a:cxn ang="0">
                  <a:pos x="T6" y="T7"/>
                </a:cxn>
                <a:cxn ang="0">
                  <a:pos x="T8" y="T9"/>
                </a:cxn>
                <a:cxn ang="0">
                  <a:pos x="T10" y="T11"/>
                </a:cxn>
              </a:cxnLst>
              <a:rect l="0" t="0" r="r" b="b"/>
              <a:pathLst>
                <a:path w="735" h="735">
                  <a:moveTo>
                    <a:pt x="643" y="531"/>
                  </a:moveTo>
                  <a:lnTo>
                    <a:pt x="643" y="531"/>
                  </a:lnTo>
                  <a:cubicBezTo>
                    <a:pt x="557" y="681"/>
                    <a:pt x="359" y="734"/>
                    <a:pt x="203" y="643"/>
                  </a:cubicBezTo>
                  <a:cubicBezTo>
                    <a:pt x="48" y="552"/>
                    <a:pt x="0" y="359"/>
                    <a:pt x="85" y="204"/>
                  </a:cubicBezTo>
                  <a:cubicBezTo>
                    <a:pt x="176" y="48"/>
                    <a:pt x="375" y="0"/>
                    <a:pt x="530" y="85"/>
                  </a:cubicBezTo>
                  <a:cubicBezTo>
                    <a:pt x="680" y="176"/>
                    <a:pt x="734" y="375"/>
                    <a:pt x="643" y="5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35" name="Freeform 34"/>
            <p:cNvSpPr>
              <a:spLocks noChangeArrowheads="1"/>
            </p:cNvSpPr>
            <p:nvPr/>
          </p:nvSpPr>
          <p:spPr bwMode="auto">
            <a:xfrm>
              <a:off x="4979988" y="4703763"/>
              <a:ext cx="239712" cy="239712"/>
            </a:xfrm>
            <a:custGeom>
              <a:avLst/>
              <a:gdLst>
                <a:gd name="T0" fmla="*/ 584 w 666"/>
                <a:gd name="T1" fmla="*/ 477 h 665"/>
                <a:gd name="T2" fmla="*/ 584 w 666"/>
                <a:gd name="T3" fmla="*/ 477 h 665"/>
                <a:gd name="T4" fmla="*/ 188 w 666"/>
                <a:gd name="T5" fmla="*/ 584 h 665"/>
                <a:gd name="T6" fmla="*/ 86 w 666"/>
                <a:gd name="T7" fmla="*/ 187 h 665"/>
                <a:gd name="T8" fmla="*/ 482 w 666"/>
                <a:gd name="T9" fmla="*/ 80 h 665"/>
                <a:gd name="T10" fmla="*/ 584 w 666"/>
                <a:gd name="T11" fmla="*/ 477 h 665"/>
              </a:gdLst>
              <a:ahLst/>
              <a:cxnLst>
                <a:cxn ang="0">
                  <a:pos x="T0" y="T1"/>
                </a:cxn>
                <a:cxn ang="0">
                  <a:pos x="T2" y="T3"/>
                </a:cxn>
                <a:cxn ang="0">
                  <a:pos x="T4" y="T5"/>
                </a:cxn>
                <a:cxn ang="0">
                  <a:pos x="T6" y="T7"/>
                </a:cxn>
                <a:cxn ang="0">
                  <a:pos x="T8" y="T9"/>
                </a:cxn>
                <a:cxn ang="0">
                  <a:pos x="T10" y="T11"/>
                </a:cxn>
              </a:cxnLst>
              <a:rect l="0" t="0" r="r" b="b"/>
              <a:pathLst>
                <a:path w="666" h="665">
                  <a:moveTo>
                    <a:pt x="584" y="477"/>
                  </a:moveTo>
                  <a:lnTo>
                    <a:pt x="584" y="477"/>
                  </a:lnTo>
                  <a:cubicBezTo>
                    <a:pt x="504" y="616"/>
                    <a:pt x="327" y="664"/>
                    <a:pt x="188" y="584"/>
                  </a:cubicBezTo>
                  <a:cubicBezTo>
                    <a:pt x="48" y="503"/>
                    <a:pt x="0" y="321"/>
                    <a:pt x="86" y="187"/>
                  </a:cubicBezTo>
                  <a:cubicBezTo>
                    <a:pt x="166" y="48"/>
                    <a:pt x="343" y="0"/>
                    <a:pt x="482" y="80"/>
                  </a:cubicBezTo>
                  <a:cubicBezTo>
                    <a:pt x="622" y="160"/>
                    <a:pt x="665" y="342"/>
                    <a:pt x="584" y="47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36" name="Freeform 35"/>
            <p:cNvSpPr>
              <a:spLocks noChangeArrowheads="1"/>
            </p:cNvSpPr>
            <p:nvPr/>
          </p:nvSpPr>
          <p:spPr bwMode="auto">
            <a:xfrm>
              <a:off x="3235325" y="2206625"/>
              <a:ext cx="239713" cy="239713"/>
            </a:xfrm>
            <a:custGeom>
              <a:avLst/>
              <a:gdLst>
                <a:gd name="T0" fmla="*/ 585 w 666"/>
                <a:gd name="T1" fmla="*/ 477 h 666"/>
                <a:gd name="T2" fmla="*/ 585 w 666"/>
                <a:gd name="T3" fmla="*/ 477 h 666"/>
                <a:gd name="T4" fmla="*/ 188 w 666"/>
                <a:gd name="T5" fmla="*/ 584 h 666"/>
                <a:gd name="T6" fmla="*/ 80 w 666"/>
                <a:gd name="T7" fmla="*/ 188 h 666"/>
                <a:gd name="T8" fmla="*/ 483 w 666"/>
                <a:gd name="T9" fmla="*/ 81 h 666"/>
                <a:gd name="T10" fmla="*/ 585 w 666"/>
                <a:gd name="T11" fmla="*/ 477 h 666"/>
              </a:gdLst>
              <a:ahLst/>
              <a:cxnLst>
                <a:cxn ang="0">
                  <a:pos x="T0" y="T1"/>
                </a:cxn>
                <a:cxn ang="0">
                  <a:pos x="T2" y="T3"/>
                </a:cxn>
                <a:cxn ang="0">
                  <a:pos x="T4" y="T5"/>
                </a:cxn>
                <a:cxn ang="0">
                  <a:pos x="T6" y="T7"/>
                </a:cxn>
                <a:cxn ang="0">
                  <a:pos x="T8" y="T9"/>
                </a:cxn>
                <a:cxn ang="0">
                  <a:pos x="T10" y="T11"/>
                </a:cxn>
              </a:cxnLst>
              <a:rect l="0" t="0" r="r" b="b"/>
              <a:pathLst>
                <a:path w="666" h="666">
                  <a:moveTo>
                    <a:pt x="585" y="477"/>
                  </a:moveTo>
                  <a:lnTo>
                    <a:pt x="585" y="477"/>
                  </a:lnTo>
                  <a:cubicBezTo>
                    <a:pt x="504" y="617"/>
                    <a:pt x="327" y="665"/>
                    <a:pt x="188" y="584"/>
                  </a:cubicBezTo>
                  <a:cubicBezTo>
                    <a:pt x="48" y="504"/>
                    <a:pt x="0" y="327"/>
                    <a:pt x="80" y="188"/>
                  </a:cubicBezTo>
                  <a:cubicBezTo>
                    <a:pt x="161" y="48"/>
                    <a:pt x="343" y="0"/>
                    <a:pt x="483" y="81"/>
                  </a:cubicBezTo>
                  <a:cubicBezTo>
                    <a:pt x="617" y="161"/>
                    <a:pt x="665" y="343"/>
                    <a:pt x="585" y="47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37" name="Freeform 36"/>
            <p:cNvSpPr>
              <a:spLocks noChangeArrowheads="1"/>
            </p:cNvSpPr>
            <p:nvPr/>
          </p:nvSpPr>
          <p:spPr bwMode="auto">
            <a:xfrm>
              <a:off x="2855913" y="2305050"/>
              <a:ext cx="239712" cy="238125"/>
            </a:xfrm>
            <a:custGeom>
              <a:avLst/>
              <a:gdLst>
                <a:gd name="T0" fmla="*/ 585 w 666"/>
                <a:gd name="T1" fmla="*/ 478 h 661"/>
                <a:gd name="T2" fmla="*/ 585 w 666"/>
                <a:gd name="T3" fmla="*/ 478 h 661"/>
                <a:gd name="T4" fmla="*/ 188 w 666"/>
                <a:gd name="T5" fmla="*/ 579 h 661"/>
                <a:gd name="T6" fmla="*/ 81 w 666"/>
                <a:gd name="T7" fmla="*/ 183 h 661"/>
                <a:gd name="T8" fmla="*/ 483 w 666"/>
                <a:gd name="T9" fmla="*/ 81 h 661"/>
                <a:gd name="T10" fmla="*/ 585 w 666"/>
                <a:gd name="T11" fmla="*/ 478 h 661"/>
              </a:gdLst>
              <a:ahLst/>
              <a:cxnLst>
                <a:cxn ang="0">
                  <a:pos x="T0" y="T1"/>
                </a:cxn>
                <a:cxn ang="0">
                  <a:pos x="T2" y="T3"/>
                </a:cxn>
                <a:cxn ang="0">
                  <a:pos x="T4" y="T5"/>
                </a:cxn>
                <a:cxn ang="0">
                  <a:pos x="T6" y="T7"/>
                </a:cxn>
                <a:cxn ang="0">
                  <a:pos x="T8" y="T9"/>
                </a:cxn>
                <a:cxn ang="0">
                  <a:pos x="T10" y="T11"/>
                </a:cxn>
              </a:cxnLst>
              <a:rect l="0" t="0" r="r" b="b"/>
              <a:pathLst>
                <a:path w="666" h="661">
                  <a:moveTo>
                    <a:pt x="585" y="478"/>
                  </a:moveTo>
                  <a:lnTo>
                    <a:pt x="585" y="478"/>
                  </a:lnTo>
                  <a:cubicBezTo>
                    <a:pt x="504" y="617"/>
                    <a:pt x="328" y="660"/>
                    <a:pt x="188" y="579"/>
                  </a:cubicBezTo>
                  <a:cubicBezTo>
                    <a:pt x="49" y="499"/>
                    <a:pt x="0" y="322"/>
                    <a:pt x="81" y="183"/>
                  </a:cubicBezTo>
                  <a:cubicBezTo>
                    <a:pt x="167" y="44"/>
                    <a:pt x="343" y="0"/>
                    <a:pt x="483" y="81"/>
                  </a:cubicBezTo>
                  <a:cubicBezTo>
                    <a:pt x="617" y="161"/>
                    <a:pt x="665" y="338"/>
                    <a:pt x="585" y="47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38" name="Freeform 37"/>
            <p:cNvSpPr>
              <a:spLocks noChangeArrowheads="1"/>
            </p:cNvSpPr>
            <p:nvPr/>
          </p:nvSpPr>
          <p:spPr bwMode="auto">
            <a:xfrm>
              <a:off x="3721100" y="4281488"/>
              <a:ext cx="239713" cy="239712"/>
            </a:xfrm>
            <a:custGeom>
              <a:avLst/>
              <a:gdLst>
                <a:gd name="T0" fmla="*/ 584 w 666"/>
                <a:gd name="T1" fmla="*/ 483 h 666"/>
                <a:gd name="T2" fmla="*/ 584 w 666"/>
                <a:gd name="T3" fmla="*/ 483 h 666"/>
                <a:gd name="T4" fmla="*/ 188 w 666"/>
                <a:gd name="T5" fmla="*/ 585 h 666"/>
                <a:gd name="T6" fmla="*/ 86 w 666"/>
                <a:gd name="T7" fmla="*/ 188 h 666"/>
                <a:gd name="T8" fmla="*/ 483 w 666"/>
                <a:gd name="T9" fmla="*/ 80 h 666"/>
                <a:gd name="T10" fmla="*/ 584 w 666"/>
                <a:gd name="T11" fmla="*/ 483 h 666"/>
              </a:gdLst>
              <a:ahLst/>
              <a:cxnLst>
                <a:cxn ang="0">
                  <a:pos x="T0" y="T1"/>
                </a:cxn>
                <a:cxn ang="0">
                  <a:pos x="T2" y="T3"/>
                </a:cxn>
                <a:cxn ang="0">
                  <a:pos x="T4" y="T5"/>
                </a:cxn>
                <a:cxn ang="0">
                  <a:pos x="T6" y="T7"/>
                </a:cxn>
                <a:cxn ang="0">
                  <a:pos x="T8" y="T9"/>
                </a:cxn>
                <a:cxn ang="0">
                  <a:pos x="T10" y="T11"/>
                </a:cxn>
              </a:cxnLst>
              <a:rect l="0" t="0" r="r" b="b"/>
              <a:pathLst>
                <a:path w="666" h="666">
                  <a:moveTo>
                    <a:pt x="584" y="483"/>
                  </a:moveTo>
                  <a:lnTo>
                    <a:pt x="584" y="483"/>
                  </a:lnTo>
                  <a:cubicBezTo>
                    <a:pt x="504" y="617"/>
                    <a:pt x="327" y="665"/>
                    <a:pt x="188" y="585"/>
                  </a:cubicBezTo>
                  <a:cubicBezTo>
                    <a:pt x="49" y="504"/>
                    <a:pt x="0" y="327"/>
                    <a:pt x="86" y="188"/>
                  </a:cubicBezTo>
                  <a:cubicBezTo>
                    <a:pt x="166" y="49"/>
                    <a:pt x="343" y="0"/>
                    <a:pt x="483" y="80"/>
                  </a:cubicBezTo>
                  <a:cubicBezTo>
                    <a:pt x="622" y="167"/>
                    <a:pt x="665" y="344"/>
                    <a:pt x="584" y="48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39" name="Freeform 38"/>
            <p:cNvSpPr>
              <a:spLocks noChangeArrowheads="1"/>
            </p:cNvSpPr>
            <p:nvPr/>
          </p:nvSpPr>
          <p:spPr bwMode="auto">
            <a:xfrm>
              <a:off x="2882900" y="3282950"/>
              <a:ext cx="239713" cy="238125"/>
            </a:xfrm>
            <a:custGeom>
              <a:avLst/>
              <a:gdLst>
                <a:gd name="T0" fmla="*/ 579 w 666"/>
                <a:gd name="T1" fmla="*/ 477 h 660"/>
                <a:gd name="T2" fmla="*/ 579 w 666"/>
                <a:gd name="T3" fmla="*/ 477 h 660"/>
                <a:gd name="T4" fmla="*/ 183 w 666"/>
                <a:gd name="T5" fmla="*/ 579 h 660"/>
                <a:gd name="T6" fmla="*/ 81 w 666"/>
                <a:gd name="T7" fmla="*/ 182 h 660"/>
                <a:gd name="T8" fmla="*/ 477 w 666"/>
                <a:gd name="T9" fmla="*/ 80 h 660"/>
                <a:gd name="T10" fmla="*/ 579 w 666"/>
                <a:gd name="T11" fmla="*/ 477 h 660"/>
              </a:gdLst>
              <a:ahLst/>
              <a:cxnLst>
                <a:cxn ang="0">
                  <a:pos x="T0" y="T1"/>
                </a:cxn>
                <a:cxn ang="0">
                  <a:pos x="T2" y="T3"/>
                </a:cxn>
                <a:cxn ang="0">
                  <a:pos x="T4" y="T5"/>
                </a:cxn>
                <a:cxn ang="0">
                  <a:pos x="T6" y="T7"/>
                </a:cxn>
                <a:cxn ang="0">
                  <a:pos x="T8" y="T9"/>
                </a:cxn>
                <a:cxn ang="0">
                  <a:pos x="T10" y="T11"/>
                </a:cxn>
              </a:cxnLst>
              <a:rect l="0" t="0" r="r" b="b"/>
              <a:pathLst>
                <a:path w="666" h="660">
                  <a:moveTo>
                    <a:pt x="579" y="477"/>
                  </a:moveTo>
                  <a:lnTo>
                    <a:pt x="579" y="477"/>
                  </a:lnTo>
                  <a:cubicBezTo>
                    <a:pt x="499" y="616"/>
                    <a:pt x="322" y="659"/>
                    <a:pt x="183" y="579"/>
                  </a:cubicBezTo>
                  <a:cubicBezTo>
                    <a:pt x="44" y="498"/>
                    <a:pt x="0" y="321"/>
                    <a:pt x="81" y="182"/>
                  </a:cubicBezTo>
                  <a:cubicBezTo>
                    <a:pt x="161" y="43"/>
                    <a:pt x="338" y="0"/>
                    <a:pt x="477" y="80"/>
                  </a:cubicBezTo>
                  <a:cubicBezTo>
                    <a:pt x="617" y="161"/>
                    <a:pt x="665" y="337"/>
                    <a:pt x="579" y="47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40" name="Freeform 39"/>
            <p:cNvSpPr>
              <a:spLocks noChangeArrowheads="1"/>
            </p:cNvSpPr>
            <p:nvPr/>
          </p:nvSpPr>
          <p:spPr bwMode="auto">
            <a:xfrm>
              <a:off x="3789363" y="3009900"/>
              <a:ext cx="292100" cy="293688"/>
            </a:xfrm>
            <a:custGeom>
              <a:avLst/>
              <a:gdLst>
                <a:gd name="T0" fmla="*/ 707 w 811"/>
                <a:gd name="T1" fmla="*/ 590 h 816"/>
                <a:gd name="T2" fmla="*/ 707 w 811"/>
                <a:gd name="T3" fmla="*/ 590 h 816"/>
                <a:gd name="T4" fmla="*/ 225 w 811"/>
                <a:gd name="T5" fmla="*/ 714 h 816"/>
                <a:gd name="T6" fmla="*/ 96 w 811"/>
                <a:gd name="T7" fmla="*/ 231 h 816"/>
                <a:gd name="T8" fmla="*/ 584 w 811"/>
                <a:gd name="T9" fmla="*/ 102 h 816"/>
                <a:gd name="T10" fmla="*/ 707 w 811"/>
                <a:gd name="T11" fmla="*/ 590 h 816"/>
              </a:gdLst>
              <a:ahLst/>
              <a:cxnLst>
                <a:cxn ang="0">
                  <a:pos x="T0" y="T1"/>
                </a:cxn>
                <a:cxn ang="0">
                  <a:pos x="T2" y="T3"/>
                </a:cxn>
                <a:cxn ang="0">
                  <a:pos x="T4" y="T5"/>
                </a:cxn>
                <a:cxn ang="0">
                  <a:pos x="T6" y="T7"/>
                </a:cxn>
                <a:cxn ang="0">
                  <a:pos x="T8" y="T9"/>
                </a:cxn>
                <a:cxn ang="0">
                  <a:pos x="T10" y="T11"/>
                </a:cxn>
              </a:cxnLst>
              <a:rect l="0" t="0" r="r" b="b"/>
              <a:pathLst>
                <a:path w="811" h="816">
                  <a:moveTo>
                    <a:pt x="707" y="590"/>
                  </a:moveTo>
                  <a:lnTo>
                    <a:pt x="707" y="590"/>
                  </a:lnTo>
                  <a:cubicBezTo>
                    <a:pt x="611" y="756"/>
                    <a:pt x="391" y="815"/>
                    <a:pt x="225" y="714"/>
                  </a:cubicBezTo>
                  <a:cubicBezTo>
                    <a:pt x="54" y="617"/>
                    <a:pt x="0" y="397"/>
                    <a:pt x="96" y="231"/>
                  </a:cubicBezTo>
                  <a:cubicBezTo>
                    <a:pt x="193" y="59"/>
                    <a:pt x="413" y="0"/>
                    <a:pt x="584" y="102"/>
                  </a:cubicBezTo>
                  <a:cubicBezTo>
                    <a:pt x="751" y="199"/>
                    <a:pt x="810" y="418"/>
                    <a:pt x="707" y="59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41" name="Freeform 40"/>
            <p:cNvSpPr>
              <a:spLocks noChangeArrowheads="1"/>
            </p:cNvSpPr>
            <p:nvPr/>
          </p:nvSpPr>
          <p:spPr bwMode="auto">
            <a:xfrm>
              <a:off x="6059488" y="1866900"/>
              <a:ext cx="236537" cy="623888"/>
            </a:xfrm>
            <a:custGeom>
              <a:avLst/>
              <a:gdLst>
                <a:gd name="T0" fmla="*/ 590 w 655"/>
                <a:gd name="T1" fmla="*/ 1733 h 1734"/>
                <a:gd name="T2" fmla="*/ 590 w 655"/>
                <a:gd name="T3" fmla="*/ 1733 h 1734"/>
                <a:gd name="T4" fmla="*/ 654 w 655"/>
                <a:gd name="T5" fmla="*/ 1711 h 1734"/>
                <a:gd name="T6" fmla="*/ 440 w 655"/>
                <a:gd name="T7" fmla="*/ 1084 h 1734"/>
                <a:gd name="T8" fmla="*/ 64 w 655"/>
                <a:gd name="T9" fmla="*/ 0 h 1734"/>
                <a:gd name="T10" fmla="*/ 0 w 655"/>
                <a:gd name="T11" fmla="*/ 22 h 1734"/>
                <a:gd name="T12" fmla="*/ 590 w 655"/>
                <a:gd name="T13" fmla="*/ 1733 h 1734"/>
              </a:gdLst>
              <a:ahLst/>
              <a:cxnLst>
                <a:cxn ang="0">
                  <a:pos x="T0" y="T1"/>
                </a:cxn>
                <a:cxn ang="0">
                  <a:pos x="T2" y="T3"/>
                </a:cxn>
                <a:cxn ang="0">
                  <a:pos x="T4" y="T5"/>
                </a:cxn>
                <a:cxn ang="0">
                  <a:pos x="T6" y="T7"/>
                </a:cxn>
                <a:cxn ang="0">
                  <a:pos x="T8" y="T9"/>
                </a:cxn>
                <a:cxn ang="0">
                  <a:pos x="T10" y="T11"/>
                </a:cxn>
                <a:cxn ang="0">
                  <a:pos x="T12" y="T13"/>
                </a:cxn>
              </a:cxnLst>
              <a:rect l="0" t="0" r="r" b="b"/>
              <a:pathLst>
                <a:path w="655" h="1734">
                  <a:moveTo>
                    <a:pt x="590" y="1733"/>
                  </a:moveTo>
                  <a:lnTo>
                    <a:pt x="590" y="1733"/>
                  </a:lnTo>
                  <a:cubicBezTo>
                    <a:pt x="611" y="1722"/>
                    <a:pt x="633" y="1716"/>
                    <a:pt x="654" y="1711"/>
                  </a:cubicBezTo>
                  <a:cubicBezTo>
                    <a:pt x="440" y="1084"/>
                    <a:pt x="440" y="1084"/>
                    <a:pt x="440" y="1084"/>
                  </a:cubicBezTo>
                  <a:cubicBezTo>
                    <a:pt x="64" y="0"/>
                    <a:pt x="64" y="0"/>
                    <a:pt x="64" y="0"/>
                  </a:cubicBezTo>
                  <a:cubicBezTo>
                    <a:pt x="43" y="11"/>
                    <a:pt x="21" y="17"/>
                    <a:pt x="0" y="22"/>
                  </a:cubicBezTo>
                  <a:lnTo>
                    <a:pt x="590" y="173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42" name="Freeform 41"/>
            <p:cNvSpPr>
              <a:spLocks noChangeArrowheads="1"/>
            </p:cNvSpPr>
            <p:nvPr/>
          </p:nvSpPr>
          <p:spPr bwMode="auto">
            <a:xfrm>
              <a:off x="4902200" y="4195763"/>
              <a:ext cx="174625" cy="484187"/>
            </a:xfrm>
            <a:custGeom>
              <a:avLst/>
              <a:gdLst>
                <a:gd name="T0" fmla="*/ 65 w 484"/>
                <a:gd name="T1" fmla="*/ 0 h 1346"/>
                <a:gd name="T2" fmla="*/ 65 w 484"/>
                <a:gd name="T3" fmla="*/ 0 h 1346"/>
                <a:gd name="T4" fmla="*/ 0 w 484"/>
                <a:gd name="T5" fmla="*/ 21 h 1346"/>
                <a:gd name="T6" fmla="*/ 419 w 484"/>
                <a:gd name="T7" fmla="*/ 1345 h 1346"/>
                <a:gd name="T8" fmla="*/ 483 w 484"/>
                <a:gd name="T9" fmla="*/ 1329 h 1346"/>
                <a:gd name="T10" fmla="*/ 290 w 484"/>
                <a:gd name="T11" fmla="*/ 702 h 1346"/>
                <a:gd name="T12" fmla="*/ 65 w 484"/>
                <a:gd name="T13" fmla="*/ 0 h 1346"/>
              </a:gdLst>
              <a:ahLst/>
              <a:cxnLst>
                <a:cxn ang="0">
                  <a:pos x="T0" y="T1"/>
                </a:cxn>
                <a:cxn ang="0">
                  <a:pos x="T2" y="T3"/>
                </a:cxn>
                <a:cxn ang="0">
                  <a:pos x="T4" y="T5"/>
                </a:cxn>
                <a:cxn ang="0">
                  <a:pos x="T6" y="T7"/>
                </a:cxn>
                <a:cxn ang="0">
                  <a:pos x="T8" y="T9"/>
                </a:cxn>
                <a:cxn ang="0">
                  <a:pos x="T10" y="T11"/>
                </a:cxn>
                <a:cxn ang="0">
                  <a:pos x="T12" y="T13"/>
                </a:cxn>
              </a:cxnLst>
              <a:rect l="0" t="0" r="r" b="b"/>
              <a:pathLst>
                <a:path w="484" h="1346">
                  <a:moveTo>
                    <a:pt x="65" y="0"/>
                  </a:moveTo>
                  <a:lnTo>
                    <a:pt x="65" y="0"/>
                  </a:lnTo>
                  <a:cubicBezTo>
                    <a:pt x="49" y="10"/>
                    <a:pt x="27" y="15"/>
                    <a:pt x="0" y="21"/>
                  </a:cubicBezTo>
                  <a:cubicBezTo>
                    <a:pt x="419" y="1345"/>
                    <a:pt x="419" y="1345"/>
                    <a:pt x="419" y="1345"/>
                  </a:cubicBezTo>
                  <a:cubicBezTo>
                    <a:pt x="440" y="1340"/>
                    <a:pt x="462" y="1334"/>
                    <a:pt x="483" y="1329"/>
                  </a:cubicBezTo>
                  <a:cubicBezTo>
                    <a:pt x="290" y="702"/>
                    <a:pt x="290" y="702"/>
                    <a:pt x="290" y="702"/>
                  </a:cubicBezTo>
                  <a:lnTo>
                    <a:pt x="65"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43" name="Freeform 42"/>
            <p:cNvSpPr>
              <a:spLocks noChangeArrowheads="1"/>
            </p:cNvSpPr>
            <p:nvPr/>
          </p:nvSpPr>
          <p:spPr bwMode="auto">
            <a:xfrm>
              <a:off x="6367463" y="2797175"/>
              <a:ext cx="187325" cy="631825"/>
            </a:xfrm>
            <a:custGeom>
              <a:avLst/>
              <a:gdLst>
                <a:gd name="T0" fmla="*/ 64 w 521"/>
                <a:gd name="T1" fmla="*/ 0 h 1754"/>
                <a:gd name="T2" fmla="*/ 64 w 521"/>
                <a:gd name="T3" fmla="*/ 0 h 1754"/>
                <a:gd name="T4" fmla="*/ 0 w 521"/>
                <a:gd name="T5" fmla="*/ 16 h 1754"/>
                <a:gd name="T6" fmla="*/ 455 w 521"/>
                <a:gd name="T7" fmla="*/ 1753 h 1754"/>
                <a:gd name="T8" fmla="*/ 520 w 521"/>
                <a:gd name="T9" fmla="*/ 1726 h 1754"/>
                <a:gd name="T10" fmla="*/ 166 w 521"/>
                <a:gd name="T11" fmla="*/ 375 h 1754"/>
                <a:gd name="T12" fmla="*/ 64 w 521"/>
                <a:gd name="T13" fmla="*/ 0 h 1754"/>
              </a:gdLst>
              <a:ahLst/>
              <a:cxnLst>
                <a:cxn ang="0">
                  <a:pos x="T0" y="T1"/>
                </a:cxn>
                <a:cxn ang="0">
                  <a:pos x="T2" y="T3"/>
                </a:cxn>
                <a:cxn ang="0">
                  <a:pos x="T4" y="T5"/>
                </a:cxn>
                <a:cxn ang="0">
                  <a:pos x="T6" y="T7"/>
                </a:cxn>
                <a:cxn ang="0">
                  <a:pos x="T8" y="T9"/>
                </a:cxn>
                <a:cxn ang="0">
                  <a:pos x="T10" y="T11"/>
                </a:cxn>
                <a:cxn ang="0">
                  <a:pos x="T12" y="T13"/>
                </a:cxn>
              </a:cxnLst>
              <a:rect l="0" t="0" r="r" b="b"/>
              <a:pathLst>
                <a:path w="521" h="1754">
                  <a:moveTo>
                    <a:pt x="64" y="0"/>
                  </a:moveTo>
                  <a:lnTo>
                    <a:pt x="64" y="0"/>
                  </a:lnTo>
                  <a:cubicBezTo>
                    <a:pt x="43" y="5"/>
                    <a:pt x="21" y="10"/>
                    <a:pt x="0" y="16"/>
                  </a:cubicBezTo>
                  <a:cubicBezTo>
                    <a:pt x="455" y="1753"/>
                    <a:pt x="455" y="1753"/>
                    <a:pt x="455" y="1753"/>
                  </a:cubicBezTo>
                  <a:cubicBezTo>
                    <a:pt x="476" y="1742"/>
                    <a:pt x="498" y="1731"/>
                    <a:pt x="520" y="1726"/>
                  </a:cubicBezTo>
                  <a:cubicBezTo>
                    <a:pt x="166" y="375"/>
                    <a:pt x="166" y="375"/>
                    <a:pt x="166" y="375"/>
                  </a:cubicBezTo>
                  <a:lnTo>
                    <a:pt x="64"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44" name="Freeform 43"/>
            <p:cNvSpPr>
              <a:spLocks noChangeArrowheads="1"/>
            </p:cNvSpPr>
            <p:nvPr/>
          </p:nvSpPr>
          <p:spPr bwMode="auto">
            <a:xfrm>
              <a:off x="5708650" y="1747838"/>
              <a:ext cx="168275" cy="60325"/>
            </a:xfrm>
            <a:custGeom>
              <a:avLst/>
              <a:gdLst>
                <a:gd name="T0" fmla="*/ 17 w 468"/>
                <a:gd name="T1" fmla="*/ 166 h 167"/>
                <a:gd name="T2" fmla="*/ 17 w 468"/>
                <a:gd name="T3" fmla="*/ 166 h 167"/>
                <a:gd name="T4" fmla="*/ 467 w 468"/>
                <a:gd name="T5" fmla="*/ 64 h 167"/>
                <a:gd name="T6" fmla="*/ 461 w 468"/>
                <a:gd name="T7" fmla="*/ 49 h 167"/>
                <a:gd name="T8" fmla="*/ 451 w 468"/>
                <a:gd name="T9" fmla="*/ 0 h 167"/>
                <a:gd name="T10" fmla="*/ 0 w 468"/>
                <a:gd name="T11" fmla="*/ 102 h 167"/>
                <a:gd name="T12" fmla="*/ 17 w 468"/>
                <a:gd name="T13" fmla="*/ 166 h 167"/>
              </a:gdLst>
              <a:ahLst/>
              <a:cxnLst>
                <a:cxn ang="0">
                  <a:pos x="T0" y="T1"/>
                </a:cxn>
                <a:cxn ang="0">
                  <a:pos x="T2" y="T3"/>
                </a:cxn>
                <a:cxn ang="0">
                  <a:pos x="T4" y="T5"/>
                </a:cxn>
                <a:cxn ang="0">
                  <a:pos x="T6" y="T7"/>
                </a:cxn>
                <a:cxn ang="0">
                  <a:pos x="T8" y="T9"/>
                </a:cxn>
                <a:cxn ang="0">
                  <a:pos x="T10" y="T11"/>
                </a:cxn>
                <a:cxn ang="0">
                  <a:pos x="T12" y="T13"/>
                </a:cxn>
              </a:cxnLst>
              <a:rect l="0" t="0" r="r" b="b"/>
              <a:pathLst>
                <a:path w="468" h="167">
                  <a:moveTo>
                    <a:pt x="17" y="166"/>
                  </a:moveTo>
                  <a:lnTo>
                    <a:pt x="17" y="166"/>
                  </a:lnTo>
                  <a:cubicBezTo>
                    <a:pt x="467" y="64"/>
                    <a:pt x="467" y="64"/>
                    <a:pt x="467" y="64"/>
                  </a:cubicBezTo>
                  <a:cubicBezTo>
                    <a:pt x="461" y="59"/>
                    <a:pt x="461" y="54"/>
                    <a:pt x="461" y="49"/>
                  </a:cubicBezTo>
                  <a:cubicBezTo>
                    <a:pt x="456" y="32"/>
                    <a:pt x="451" y="16"/>
                    <a:pt x="451" y="0"/>
                  </a:cubicBezTo>
                  <a:cubicBezTo>
                    <a:pt x="0" y="102"/>
                    <a:pt x="0" y="102"/>
                    <a:pt x="0" y="102"/>
                  </a:cubicBezTo>
                  <a:cubicBezTo>
                    <a:pt x="6" y="123"/>
                    <a:pt x="11" y="145"/>
                    <a:pt x="17" y="16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45" name="Freeform 44"/>
            <p:cNvSpPr>
              <a:spLocks noChangeArrowheads="1"/>
            </p:cNvSpPr>
            <p:nvPr/>
          </p:nvSpPr>
          <p:spPr bwMode="auto">
            <a:xfrm>
              <a:off x="5006975" y="1346200"/>
              <a:ext cx="430213" cy="385763"/>
            </a:xfrm>
            <a:custGeom>
              <a:avLst/>
              <a:gdLst>
                <a:gd name="T0" fmla="*/ 1195 w 1196"/>
                <a:gd name="T1" fmla="*/ 1018 h 1073"/>
                <a:gd name="T2" fmla="*/ 1195 w 1196"/>
                <a:gd name="T3" fmla="*/ 1018 h 1073"/>
                <a:gd name="T4" fmla="*/ 43 w 1196"/>
                <a:gd name="T5" fmla="*/ 0 h 1073"/>
                <a:gd name="T6" fmla="*/ 0 w 1196"/>
                <a:gd name="T7" fmla="*/ 54 h 1073"/>
                <a:gd name="T8" fmla="*/ 1152 w 1196"/>
                <a:gd name="T9" fmla="*/ 1072 h 1073"/>
                <a:gd name="T10" fmla="*/ 1195 w 1196"/>
                <a:gd name="T11" fmla="*/ 1018 h 1073"/>
              </a:gdLst>
              <a:ahLst/>
              <a:cxnLst>
                <a:cxn ang="0">
                  <a:pos x="T0" y="T1"/>
                </a:cxn>
                <a:cxn ang="0">
                  <a:pos x="T2" y="T3"/>
                </a:cxn>
                <a:cxn ang="0">
                  <a:pos x="T4" y="T5"/>
                </a:cxn>
                <a:cxn ang="0">
                  <a:pos x="T6" y="T7"/>
                </a:cxn>
                <a:cxn ang="0">
                  <a:pos x="T8" y="T9"/>
                </a:cxn>
                <a:cxn ang="0">
                  <a:pos x="T10" y="T11"/>
                </a:cxn>
              </a:cxnLst>
              <a:rect l="0" t="0" r="r" b="b"/>
              <a:pathLst>
                <a:path w="1196" h="1073">
                  <a:moveTo>
                    <a:pt x="1195" y="1018"/>
                  </a:moveTo>
                  <a:lnTo>
                    <a:pt x="1195" y="1018"/>
                  </a:lnTo>
                  <a:cubicBezTo>
                    <a:pt x="43" y="0"/>
                    <a:pt x="43" y="0"/>
                    <a:pt x="43" y="0"/>
                  </a:cubicBezTo>
                  <a:cubicBezTo>
                    <a:pt x="32" y="21"/>
                    <a:pt x="16" y="38"/>
                    <a:pt x="0" y="54"/>
                  </a:cubicBezTo>
                  <a:cubicBezTo>
                    <a:pt x="1152" y="1072"/>
                    <a:pt x="1152" y="1072"/>
                    <a:pt x="1152" y="1072"/>
                  </a:cubicBezTo>
                  <a:cubicBezTo>
                    <a:pt x="1163" y="1051"/>
                    <a:pt x="1180" y="1035"/>
                    <a:pt x="1195" y="101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46" name="Freeform 45"/>
            <p:cNvSpPr>
              <a:spLocks noChangeArrowheads="1"/>
            </p:cNvSpPr>
            <p:nvPr/>
          </p:nvSpPr>
          <p:spPr bwMode="auto">
            <a:xfrm>
              <a:off x="3049588" y="2466975"/>
              <a:ext cx="279400" cy="793750"/>
            </a:xfrm>
            <a:custGeom>
              <a:avLst/>
              <a:gdLst>
                <a:gd name="T0" fmla="*/ 64 w 778"/>
                <a:gd name="T1" fmla="*/ 2203 h 2204"/>
                <a:gd name="T2" fmla="*/ 64 w 778"/>
                <a:gd name="T3" fmla="*/ 2203 h 2204"/>
                <a:gd name="T4" fmla="*/ 777 w 778"/>
                <a:gd name="T5" fmla="*/ 21 h 2204"/>
                <a:gd name="T6" fmla="*/ 712 w 778"/>
                <a:gd name="T7" fmla="*/ 0 h 2204"/>
                <a:gd name="T8" fmla="*/ 0 w 778"/>
                <a:gd name="T9" fmla="*/ 2182 h 2204"/>
                <a:gd name="T10" fmla="*/ 64 w 778"/>
                <a:gd name="T11" fmla="*/ 2203 h 2204"/>
              </a:gdLst>
              <a:ahLst/>
              <a:cxnLst>
                <a:cxn ang="0">
                  <a:pos x="T0" y="T1"/>
                </a:cxn>
                <a:cxn ang="0">
                  <a:pos x="T2" y="T3"/>
                </a:cxn>
                <a:cxn ang="0">
                  <a:pos x="T4" y="T5"/>
                </a:cxn>
                <a:cxn ang="0">
                  <a:pos x="T6" y="T7"/>
                </a:cxn>
                <a:cxn ang="0">
                  <a:pos x="T8" y="T9"/>
                </a:cxn>
                <a:cxn ang="0">
                  <a:pos x="T10" y="T11"/>
                </a:cxn>
              </a:cxnLst>
              <a:rect l="0" t="0" r="r" b="b"/>
              <a:pathLst>
                <a:path w="778" h="2204">
                  <a:moveTo>
                    <a:pt x="64" y="2203"/>
                  </a:moveTo>
                  <a:lnTo>
                    <a:pt x="64" y="2203"/>
                  </a:lnTo>
                  <a:cubicBezTo>
                    <a:pt x="777" y="21"/>
                    <a:pt x="777" y="21"/>
                    <a:pt x="777" y="21"/>
                  </a:cubicBezTo>
                  <a:cubicBezTo>
                    <a:pt x="755" y="16"/>
                    <a:pt x="734" y="10"/>
                    <a:pt x="712" y="0"/>
                  </a:cubicBezTo>
                  <a:cubicBezTo>
                    <a:pt x="0" y="2182"/>
                    <a:pt x="0" y="2182"/>
                    <a:pt x="0" y="2182"/>
                  </a:cubicBezTo>
                  <a:cubicBezTo>
                    <a:pt x="21" y="2187"/>
                    <a:pt x="42" y="2198"/>
                    <a:pt x="64" y="220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47" name="Freeform 46"/>
            <p:cNvSpPr>
              <a:spLocks noChangeArrowheads="1"/>
            </p:cNvSpPr>
            <p:nvPr/>
          </p:nvSpPr>
          <p:spPr bwMode="auto">
            <a:xfrm>
              <a:off x="3867150" y="1589088"/>
              <a:ext cx="355600" cy="206375"/>
            </a:xfrm>
            <a:custGeom>
              <a:avLst/>
              <a:gdLst>
                <a:gd name="T0" fmla="*/ 975 w 987"/>
                <a:gd name="T1" fmla="*/ 525 h 574"/>
                <a:gd name="T2" fmla="*/ 975 w 987"/>
                <a:gd name="T3" fmla="*/ 525 h 574"/>
                <a:gd name="T4" fmla="*/ 986 w 987"/>
                <a:gd name="T5" fmla="*/ 514 h 574"/>
                <a:gd name="T6" fmla="*/ 32 w 987"/>
                <a:gd name="T7" fmla="*/ 0 h 574"/>
                <a:gd name="T8" fmla="*/ 11 w 987"/>
                <a:gd name="T9" fmla="*/ 42 h 574"/>
                <a:gd name="T10" fmla="*/ 0 w 987"/>
                <a:gd name="T11" fmla="*/ 59 h 574"/>
                <a:gd name="T12" fmla="*/ 954 w 987"/>
                <a:gd name="T13" fmla="*/ 573 h 574"/>
                <a:gd name="T14" fmla="*/ 975 w 987"/>
                <a:gd name="T15" fmla="*/ 525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7" h="574">
                  <a:moveTo>
                    <a:pt x="975" y="525"/>
                  </a:moveTo>
                  <a:lnTo>
                    <a:pt x="975" y="525"/>
                  </a:lnTo>
                  <a:cubicBezTo>
                    <a:pt x="975" y="520"/>
                    <a:pt x="981" y="520"/>
                    <a:pt x="986" y="514"/>
                  </a:cubicBezTo>
                  <a:cubicBezTo>
                    <a:pt x="32" y="0"/>
                    <a:pt x="32" y="0"/>
                    <a:pt x="32" y="0"/>
                  </a:cubicBezTo>
                  <a:cubicBezTo>
                    <a:pt x="26" y="16"/>
                    <a:pt x="16" y="26"/>
                    <a:pt x="11" y="42"/>
                  </a:cubicBezTo>
                  <a:cubicBezTo>
                    <a:pt x="5" y="48"/>
                    <a:pt x="5" y="53"/>
                    <a:pt x="0" y="59"/>
                  </a:cubicBezTo>
                  <a:cubicBezTo>
                    <a:pt x="954" y="573"/>
                    <a:pt x="954" y="573"/>
                    <a:pt x="954" y="573"/>
                  </a:cubicBezTo>
                  <a:cubicBezTo>
                    <a:pt x="960" y="557"/>
                    <a:pt x="964" y="541"/>
                    <a:pt x="975" y="52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48" name="Freeform 47"/>
            <p:cNvSpPr>
              <a:spLocks noChangeArrowheads="1"/>
            </p:cNvSpPr>
            <p:nvPr/>
          </p:nvSpPr>
          <p:spPr bwMode="auto">
            <a:xfrm>
              <a:off x="5656263" y="1939925"/>
              <a:ext cx="576262" cy="592138"/>
            </a:xfrm>
            <a:custGeom>
              <a:avLst/>
              <a:gdLst>
                <a:gd name="T0" fmla="*/ 0 w 1599"/>
                <a:gd name="T1" fmla="*/ 49 h 1647"/>
                <a:gd name="T2" fmla="*/ 0 w 1599"/>
                <a:gd name="T3" fmla="*/ 49 h 1647"/>
                <a:gd name="T4" fmla="*/ 1442 w 1599"/>
                <a:gd name="T5" fmla="*/ 1539 h 1647"/>
                <a:gd name="T6" fmla="*/ 1549 w 1599"/>
                <a:gd name="T7" fmla="*/ 1646 h 1647"/>
                <a:gd name="T8" fmla="*/ 1598 w 1599"/>
                <a:gd name="T9" fmla="*/ 1598 h 1647"/>
                <a:gd name="T10" fmla="*/ 48 w 1599"/>
                <a:gd name="T11" fmla="*/ 0 h 1647"/>
                <a:gd name="T12" fmla="*/ 0 w 1599"/>
                <a:gd name="T13" fmla="*/ 49 h 1647"/>
              </a:gdLst>
              <a:ahLst/>
              <a:cxnLst>
                <a:cxn ang="0">
                  <a:pos x="T0" y="T1"/>
                </a:cxn>
                <a:cxn ang="0">
                  <a:pos x="T2" y="T3"/>
                </a:cxn>
                <a:cxn ang="0">
                  <a:pos x="T4" y="T5"/>
                </a:cxn>
                <a:cxn ang="0">
                  <a:pos x="T6" y="T7"/>
                </a:cxn>
                <a:cxn ang="0">
                  <a:pos x="T8" y="T9"/>
                </a:cxn>
                <a:cxn ang="0">
                  <a:pos x="T10" y="T11"/>
                </a:cxn>
                <a:cxn ang="0">
                  <a:pos x="T12" y="T13"/>
                </a:cxn>
              </a:cxnLst>
              <a:rect l="0" t="0" r="r" b="b"/>
              <a:pathLst>
                <a:path w="1599" h="1647">
                  <a:moveTo>
                    <a:pt x="0" y="49"/>
                  </a:moveTo>
                  <a:lnTo>
                    <a:pt x="0" y="49"/>
                  </a:lnTo>
                  <a:cubicBezTo>
                    <a:pt x="1442" y="1539"/>
                    <a:pt x="1442" y="1539"/>
                    <a:pt x="1442" y="1539"/>
                  </a:cubicBezTo>
                  <a:cubicBezTo>
                    <a:pt x="1549" y="1646"/>
                    <a:pt x="1549" y="1646"/>
                    <a:pt x="1549" y="1646"/>
                  </a:cubicBezTo>
                  <a:cubicBezTo>
                    <a:pt x="1565" y="1630"/>
                    <a:pt x="1581" y="1614"/>
                    <a:pt x="1598" y="1598"/>
                  </a:cubicBezTo>
                  <a:cubicBezTo>
                    <a:pt x="48" y="0"/>
                    <a:pt x="48" y="0"/>
                    <a:pt x="48" y="0"/>
                  </a:cubicBezTo>
                  <a:cubicBezTo>
                    <a:pt x="32" y="16"/>
                    <a:pt x="16" y="33"/>
                    <a:pt x="0" y="49"/>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49" name="Freeform 48"/>
            <p:cNvSpPr>
              <a:spLocks noChangeArrowheads="1"/>
            </p:cNvSpPr>
            <p:nvPr/>
          </p:nvSpPr>
          <p:spPr bwMode="auto">
            <a:xfrm>
              <a:off x="5424488" y="3003550"/>
              <a:ext cx="509587" cy="773113"/>
            </a:xfrm>
            <a:custGeom>
              <a:avLst/>
              <a:gdLst>
                <a:gd name="T0" fmla="*/ 0 w 1417"/>
                <a:gd name="T1" fmla="*/ 38 h 2146"/>
                <a:gd name="T2" fmla="*/ 0 w 1417"/>
                <a:gd name="T3" fmla="*/ 38 h 2146"/>
                <a:gd name="T4" fmla="*/ 1357 w 1417"/>
                <a:gd name="T5" fmla="*/ 2145 h 2146"/>
                <a:gd name="T6" fmla="*/ 1416 w 1417"/>
                <a:gd name="T7" fmla="*/ 2107 h 2146"/>
                <a:gd name="T8" fmla="*/ 59 w 1417"/>
                <a:gd name="T9" fmla="*/ 0 h 2146"/>
                <a:gd name="T10" fmla="*/ 0 w 1417"/>
                <a:gd name="T11" fmla="*/ 38 h 2146"/>
              </a:gdLst>
              <a:ahLst/>
              <a:cxnLst>
                <a:cxn ang="0">
                  <a:pos x="T0" y="T1"/>
                </a:cxn>
                <a:cxn ang="0">
                  <a:pos x="T2" y="T3"/>
                </a:cxn>
                <a:cxn ang="0">
                  <a:pos x="T4" y="T5"/>
                </a:cxn>
                <a:cxn ang="0">
                  <a:pos x="T6" y="T7"/>
                </a:cxn>
                <a:cxn ang="0">
                  <a:pos x="T8" y="T9"/>
                </a:cxn>
                <a:cxn ang="0">
                  <a:pos x="T10" y="T11"/>
                </a:cxn>
              </a:cxnLst>
              <a:rect l="0" t="0" r="r" b="b"/>
              <a:pathLst>
                <a:path w="1417" h="2146">
                  <a:moveTo>
                    <a:pt x="0" y="38"/>
                  </a:moveTo>
                  <a:lnTo>
                    <a:pt x="0" y="38"/>
                  </a:lnTo>
                  <a:cubicBezTo>
                    <a:pt x="1357" y="2145"/>
                    <a:pt x="1357" y="2145"/>
                    <a:pt x="1357" y="2145"/>
                  </a:cubicBezTo>
                  <a:cubicBezTo>
                    <a:pt x="1373" y="2134"/>
                    <a:pt x="1394" y="2118"/>
                    <a:pt x="1416" y="2107"/>
                  </a:cubicBezTo>
                  <a:cubicBezTo>
                    <a:pt x="59" y="0"/>
                    <a:pt x="59" y="0"/>
                    <a:pt x="59" y="0"/>
                  </a:cubicBezTo>
                  <a:cubicBezTo>
                    <a:pt x="43" y="11"/>
                    <a:pt x="22" y="27"/>
                    <a:pt x="0" y="3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50" name="Freeform 49"/>
            <p:cNvSpPr>
              <a:spLocks noChangeArrowheads="1"/>
            </p:cNvSpPr>
            <p:nvPr/>
          </p:nvSpPr>
          <p:spPr bwMode="auto">
            <a:xfrm>
              <a:off x="4546600" y="1824038"/>
              <a:ext cx="841375" cy="50800"/>
            </a:xfrm>
            <a:custGeom>
              <a:avLst/>
              <a:gdLst>
                <a:gd name="T0" fmla="*/ 0 w 2338"/>
                <a:gd name="T1" fmla="*/ 140 h 141"/>
                <a:gd name="T2" fmla="*/ 0 w 2338"/>
                <a:gd name="T3" fmla="*/ 140 h 141"/>
                <a:gd name="T4" fmla="*/ 2337 w 2338"/>
                <a:gd name="T5" fmla="*/ 65 h 141"/>
                <a:gd name="T6" fmla="*/ 2332 w 2338"/>
                <a:gd name="T7" fmla="*/ 0 h 141"/>
                <a:gd name="T8" fmla="*/ 1072 w 2338"/>
                <a:gd name="T9" fmla="*/ 38 h 141"/>
                <a:gd name="T10" fmla="*/ 0 w 2338"/>
                <a:gd name="T11" fmla="*/ 70 h 141"/>
                <a:gd name="T12" fmla="*/ 0 w 2338"/>
                <a:gd name="T13" fmla="*/ 140 h 141"/>
              </a:gdLst>
              <a:ahLst/>
              <a:cxnLst>
                <a:cxn ang="0">
                  <a:pos x="T0" y="T1"/>
                </a:cxn>
                <a:cxn ang="0">
                  <a:pos x="T2" y="T3"/>
                </a:cxn>
                <a:cxn ang="0">
                  <a:pos x="T4" y="T5"/>
                </a:cxn>
                <a:cxn ang="0">
                  <a:pos x="T6" y="T7"/>
                </a:cxn>
                <a:cxn ang="0">
                  <a:pos x="T8" y="T9"/>
                </a:cxn>
                <a:cxn ang="0">
                  <a:pos x="T10" y="T11"/>
                </a:cxn>
                <a:cxn ang="0">
                  <a:pos x="T12" y="T13"/>
                </a:cxn>
              </a:cxnLst>
              <a:rect l="0" t="0" r="r" b="b"/>
              <a:pathLst>
                <a:path w="2338" h="141">
                  <a:moveTo>
                    <a:pt x="0" y="140"/>
                  </a:moveTo>
                  <a:lnTo>
                    <a:pt x="0" y="140"/>
                  </a:lnTo>
                  <a:cubicBezTo>
                    <a:pt x="2337" y="65"/>
                    <a:pt x="2337" y="65"/>
                    <a:pt x="2337" y="65"/>
                  </a:cubicBezTo>
                  <a:cubicBezTo>
                    <a:pt x="2332" y="44"/>
                    <a:pt x="2332" y="22"/>
                    <a:pt x="2332" y="0"/>
                  </a:cubicBezTo>
                  <a:cubicBezTo>
                    <a:pt x="1072" y="38"/>
                    <a:pt x="1072" y="38"/>
                    <a:pt x="1072" y="38"/>
                  </a:cubicBezTo>
                  <a:cubicBezTo>
                    <a:pt x="0" y="70"/>
                    <a:pt x="0" y="70"/>
                    <a:pt x="0" y="70"/>
                  </a:cubicBezTo>
                  <a:cubicBezTo>
                    <a:pt x="0" y="97"/>
                    <a:pt x="0" y="118"/>
                    <a:pt x="0" y="14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51" name="Freeform 50"/>
            <p:cNvSpPr>
              <a:spLocks noChangeArrowheads="1"/>
            </p:cNvSpPr>
            <p:nvPr/>
          </p:nvSpPr>
          <p:spPr bwMode="auto">
            <a:xfrm>
              <a:off x="3498850" y="1930400"/>
              <a:ext cx="715963" cy="344488"/>
            </a:xfrm>
            <a:custGeom>
              <a:avLst/>
              <a:gdLst>
                <a:gd name="T0" fmla="*/ 32 w 1989"/>
                <a:gd name="T1" fmla="*/ 954 h 955"/>
                <a:gd name="T2" fmla="*/ 32 w 1989"/>
                <a:gd name="T3" fmla="*/ 954 h 955"/>
                <a:gd name="T4" fmla="*/ 1988 w 1989"/>
                <a:gd name="T5" fmla="*/ 59 h 955"/>
                <a:gd name="T6" fmla="*/ 1962 w 1989"/>
                <a:gd name="T7" fmla="*/ 0 h 955"/>
                <a:gd name="T8" fmla="*/ 1238 w 1989"/>
                <a:gd name="T9" fmla="*/ 327 h 955"/>
                <a:gd name="T10" fmla="*/ 0 w 1989"/>
                <a:gd name="T11" fmla="*/ 895 h 955"/>
                <a:gd name="T12" fmla="*/ 32 w 1989"/>
                <a:gd name="T13" fmla="*/ 954 h 955"/>
              </a:gdLst>
              <a:ahLst/>
              <a:cxnLst>
                <a:cxn ang="0">
                  <a:pos x="T0" y="T1"/>
                </a:cxn>
                <a:cxn ang="0">
                  <a:pos x="T2" y="T3"/>
                </a:cxn>
                <a:cxn ang="0">
                  <a:pos x="T4" y="T5"/>
                </a:cxn>
                <a:cxn ang="0">
                  <a:pos x="T6" y="T7"/>
                </a:cxn>
                <a:cxn ang="0">
                  <a:pos x="T8" y="T9"/>
                </a:cxn>
                <a:cxn ang="0">
                  <a:pos x="T10" y="T11"/>
                </a:cxn>
                <a:cxn ang="0">
                  <a:pos x="T12" y="T13"/>
                </a:cxn>
              </a:cxnLst>
              <a:rect l="0" t="0" r="r" b="b"/>
              <a:pathLst>
                <a:path w="1989" h="955">
                  <a:moveTo>
                    <a:pt x="32" y="954"/>
                  </a:moveTo>
                  <a:lnTo>
                    <a:pt x="32" y="954"/>
                  </a:lnTo>
                  <a:cubicBezTo>
                    <a:pt x="1988" y="59"/>
                    <a:pt x="1988" y="59"/>
                    <a:pt x="1988" y="59"/>
                  </a:cubicBezTo>
                  <a:cubicBezTo>
                    <a:pt x="1978" y="37"/>
                    <a:pt x="1973" y="21"/>
                    <a:pt x="1962" y="0"/>
                  </a:cubicBezTo>
                  <a:cubicBezTo>
                    <a:pt x="1238" y="327"/>
                    <a:pt x="1238" y="327"/>
                    <a:pt x="1238" y="327"/>
                  </a:cubicBezTo>
                  <a:cubicBezTo>
                    <a:pt x="0" y="895"/>
                    <a:pt x="0" y="895"/>
                    <a:pt x="0" y="895"/>
                  </a:cubicBezTo>
                  <a:cubicBezTo>
                    <a:pt x="10" y="911"/>
                    <a:pt x="21" y="932"/>
                    <a:pt x="32" y="95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52" name="Freeform 51"/>
            <p:cNvSpPr>
              <a:spLocks noChangeArrowheads="1"/>
            </p:cNvSpPr>
            <p:nvPr/>
          </p:nvSpPr>
          <p:spPr bwMode="auto">
            <a:xfrm>
              <a:off x="3443288" y="2444750"/>
              <a:ext cx="411162" cy="574675"/>
            </a:xfrm>
            <a:custGeom>
              <a:avLst/>
              <a:gdLst>
                <a:gd name="T0" fmla="*/ 0 w 1143"/>
                <a:gd name="T1" fmla="*/ 42 h 1598"/>
                <a:gd name="T2" fmla="*/ 0 w 1143"/>
                <a:gd name="T3" fmla="*/ 42 h 1598"/>
                <a:gd name="T4" fmla="*/ 1088 w 1143"/>
                <a:gd name="T5" fmla="*/ 1597 h 1598"/>
                <a:gd name="T6" fmla="*/ 1142 w 1143"/>
                <a:gd name="T7" fmla="*/ 1560 h 1598"/>
                <a:gd name="T8" fmla="*/ 54 w 1143"/>
                <a:gd name="T9" fmla="*/ 0 h 1598"/>
                <a:gd name="T10" fmla="*/ 0 w 1143"/>
                <a:gd name="T11" fmla="*/ 42 h 1598"/>
              </a:gdLst>
              <a:ahLst/>
              <a:cxnLst>
                <a:cxn ang="0">
                  <a:pos x="T0" y="T1"/>
                </a:cxn>
                <a:cxn ang="0">
                  <a:pos x="T2" y="T3"/>
                </a:cxn>
                <a:cxn ang="0">
                  <a:pos x="T4" y="T5"/>
                </a:cxn>
                <a:cxn ang="0">
                  <a:pos x="T6" y="T7"/>
                </a:cxn>
                <a:cxn ang="0">
                  <a:pos x="T8" y="T9"/>
                </a:cxn>
                <a:cxn ang="0">
                  <a:pos x="T10" y="T11"/>
                </a:cxn>
              </a:cxnLst>
              <a:rect l="0" t="0" r="r" b="b"/>
              <a:pathLst>
                <a:path w="1143" h="1598">
                  <a:moveTo>
                    <a:pt x="0" y="42"/>
                  </a:moveTo>
                  <a:lnTo>
                    <a:pt x="0" y="42"/>
                  </a:lnTo>
                  <a:cubicBezTo>
                    <a:pt x="1088" y="1597"/>
                    <a:pt x="1088" y="1597"/>
                    <a:pt x="1088" y="1597"/>
                  </a:cubicBezTo>
                  <a:cubicBezTo>
                    <a:pt x="1105" y="1581"/>
                    <a:pt x="1121" y="1570"/>
                    <a:pt x="1142" y="1560"/>
                  </a:cubicBezTo>
                  <a:cubicBezTo>
                    <a:pt x="54" y="0"/>
                    <a:pt x="54" y="0"/>
                    <a:pt x="54" y="0"/>
                  </a:cubicBezTo>
                  <a:cubicBezTo>
                    <a:pt x="38" y="15"/>
                    <a:pt x="21" y="26"/>
                    <a:pt x="0" y="4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53" name="Freeform 52"/>
            <p:cNvSpPr>
              <a:spLocks noChangeArrowheads="1"/>
            </p:cNvSpPr>
            <p:nvPr/>
          </p:nvSpPr>
          <p:spPr bwMode="auto">
            <a:xfrm>
              <a:off x="2976563" y="3546475"/>
              <a:ext cx="282575" cy="666750"/>
            </a:xfrm>
            <a:custGeom>
              <a:avLst/>
              <a:gdLst>
                <a:gd name="T0" fmla="*/ 493 w 784"/>
                <a:gd name="T1" fmla="*/ 831 h 1851"/>
                <a:gd name="T2" fmla="*/ 493 w 784"/>
                <a:gd name="T3" fmla="*/ 831 h 1851"/>
                <a:gd name="T4" fmla="*/ 252 w 784"/>
                <a:gd name="T5" fmla="*/ 0 h 1851"/>
                <a:gd name="T6" fmla="*/ 187 w 784"/>
                <a:gd name="T7" fmla="*/ 16 h 1851"/>
                <a:gd name="T8" fmla="*/ 579 w 784"/>
                <a:gd name="T9" fmla="*/ 1362 h 1851"/>
                <a:gd name="T10" fmla="*/ 386 w 784"/>
                <a:gd name="T11" fmla="*/ 852 h 1851"/>
                <a:gd name="T12" fmla="*/ 80 w 784"/>
                <a:gd name="T13" fmla="*/ 26 h 1851"/>
                <a:gd name="T14" fmla="*/ 0 w 784"/>
                <a:gd name="T15" fmla="*/ 11 h 1851"/>
                <a:gd name="T16" fmla="*/ 686 w 784"/>
                <a:gd name="T17" fmla="*/ 1850 h 1851"/>
                <a:gd name="T18" fmla="*/ 783 w 784"/>
                <a:gd name="T19" fmla="*/ 1817 h 1851"/>
                <a:gd name="T20" fmla="*/ 493 w 784"/>
                <a:gd name="T21" fmla="*/ 83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4" h="1851">
                  <a:moveTo>
                    <a:pt x="493" y="831"/>
                  </a:moveTo>
                  <a:lnTo>
                    <a:pt x="493" y="831"/>
                  </a:lnTo>
                  <a:cubicBezTo>
                    <a:pt x="252" y="0"/>
                    <a:pt x="252" y="0"/>
                    <a:pt x="252" y="0"/>
                  </a:cubicBezTo>
                  <a:cubicBezTo>
                    <a:pt x="236" y="5"/>
                    <a:pt x="214" y="11"/>
                    <a:pt x="187" y="16"/>
                  </a:cubicBezTo>
                  <a:cubicBezTo>
                    <a:pt x="579" y="1362"/>
                    <a:pt x="579" y="1362"/>
                    <a:pt x="579" y="1362"/>
                  </a:cubicBezTo>
                  <a:cubicBezTo>
                    <a:pt x="386" y="852"/>
                    <a:pt x="386" y="852"/>
                    <a:pt x="386" y="852"/>
                  </a:cubicBezTo>
                  <a:cubicBezTo>
                    <a:pt x="80" y="26"/>
                    <a:pt x="80" y="26"/>
                    <a:pt x="80" y="26"/>
                  </a:cubicBezTo>
                  <a:cubicBezTo>
                    <a:pt x="53" y="21"/>
                    <a:pt x="27" y="21"/>
                    <a:pt x="0" y="11"/>
                  </a:cubicBezTo>
                  <a:cubicBezTo>
                    <a:pt x="686" y="1850"/>
                    <a:pt x="686" y="1850"/>
                    <a:pt x="686" y="1850"/>
                  </a:cubicBezTo>
                  <a:cubicBezTo>
                    <a:pt x="718" y="1833"/>
                    <a:pt x="750" y="1822"/>
                    <a:pt x="783" y="1817"/>
                  </a:cubicBezTo>
                  <a:lnTo>
                    <a:pt x="493" y="83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54" name="Freeform 53"/>
            <p:cNvSpPr>
              <a:spLocks noChangeArrowheads="1"/>
            </p:cNvSpPr>
            <p:nvPr/>
          </p:nvSpPr>
          <p:spPr bwMode="auto">
            <a:xfrm>
              <a:off x="3076575" y="1635125"/>
              <a:ext cx="573088" cy="679450"/>
            </a:xfrm>
            <a:custGeom>
              <a:avLst/>
              <a:gdLst>
                <a:gd name="T0" fmla="*/ 54 w 1594"/>
                <a:gd name="T1" fmla="*/ 1887 h 1888"/>
                <a:gd name="T2" fmla="*/ 54 w 1594"/>
                <a:gd name="T3" fmla="*/ 1887 h 1888"/>
                <a:gd name="T4" fmla="*/ 1593 w 1594"/>
                <a:gd name="T5" fmla="*/ 42 h 1888"/>
                <a:gd name="T6" fmla="*/ 1545 w 1594"/>
                <a:gd name="T7" fmla="*/ 0 h 1888"/>
                <a:gd name="T8" fmla="*/ 0 w 1594"/>
                <a:gd name="T9" fmla="*/ 1844 h 1888"/>
                <a:gd name="T10" fmla="*/ 54 w 1594"/>
                <a:gd name="T11" fmla="*/ 1887 h 1888"/>
              </a:gdLst>
              <a:ahLst/>
              <a:cxnLst>
                <a:cxn ang="0">
                  <a:pos x="T0" y="T1"/>
                </a:cxn>
                <a:cxn ang="0">
                  <a:pos x="T2" y="T3"/>
                </a:cxn>
                <a:cxn ang="0">
                  <a:pos x="T4" y="T5"/>
                </a:cxn>
                <a:cxn ang="0">
                  <a:pos x="T6" y="T7"/>
                </a:cxn>
                <a:cxn ang="0">
                  <a:pos x="T8" y="T9"/>
                </a:cxn>
                <a:cxn ang="0">
                  <a:pos x="T10" y="T11"/>
                </a:cxn>
              </a:cxnLst>
              <a:rect l="0" t="0" r="r" b="b"/>
              <a:pathLst>
                <a:path w="1594" h="1888">
                  <a:moveTo>
                    <a:pt x="54" y="1887"/>
                  </a:moveTo>
                  <a:lnTo>
                    <a:pt x="54" y="1887"/>
                  </a:lnTo>
                  <a:cubicBezTo>
                    <a:pt x="1593" y="42"/>
                    <a:pt x="1593" y="42"/>
                    <a:pt x="1593" y="42"/>
                  </a:cubicBezTo>
                  <a:cubicBezTo>
                    <a:pt x="1577" y="32"/>
                    <a:pt x="1561" y="15"/>
                    <a:pt x="1545" y="0"/>
                  </a:cubicBezTo>
                  <a:cubicBezTo>
                    <a:pt x="0" y="1844"/>
                    <a:pt x="0" y="1844"/>
                    <a:pt x="0" y="1844"/>
                  </a:cubicBezTo>
                  <a:cubicBezTo>
                    <a:pt x="17" y="1854"/>
                    <a:pt x="38" y="1870"/>
                    <a:pt x="54" y="188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55" name="Freeform 54"/>
            <p:cNvSpPr>
              <a:spLocks noChangeArrowheads="1"/>
            </p:cNvSpPr>
            <p:nvPr/>
          </p:nvSpPr>
          <p:spPr bwMode="auto">
            <a:xfrm>
              <a:off x="5251450" y="4543425"/>
              <a:ext cx="703263" cy="379413"/>
            </a:xfrm>
            <a:custGeom>
              <a:avLst/>
              <a:gdLst>
                <a:gd name="T0" fmla="*/ 1903 w 1952"/>
                <a:gd name="T1" fmla="*/ 0 h 1052"/>
                <a:gd name="T2" fmla="*/ 1903 w 1952"/>
                <a:gd name="T3" fmla="*/ 0 h 1052"/>
                <a:gd name="T4" fmla="*/ 0 w 1952"/>
                <a:gd name="T5" fmla="*/ 617 h 1052"/>
                <a:gd name="T6" fmla="*/ 21 w 1952"/>
                <a:gd name="T7" fmla="*/ 681 h 1052"/>
                <a:gd name="T8" fmla="*/ 220 w 1952"/>
                <a:gd name="T9" fmla="*/ 617 h 1052"/>
                <a:gd name="T10" fmla="*/ 1908 w 1952"/>
                <a:gd name="T11" fmla="*/ 70 h 1052"/>
                <a:gd name="T12" fmla="*/ 129 w 1952"/>
                <a:gd name="T13" fmla="*/ 992 h 1052"/>
                <a:gd name="T14" fmla="*/ 161 w 1952"/>
                <a:gd name="T15" fmla="*/ 1051 h 1052"/>
                <a:gd name="T16" fmla="*/ 1951 w 1952"/>
                <a:gd name="T17" fmla="*/ 124 h 1052"/>
                <a:gd name="T18" fmla="*/ 1903 w 1952"/>
                <a:gd name="T19"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2" h="1052">
                  <a:moveTo>
                    <a:pt x="1903" y="0"/>
                  </a:moveTo>
                  <a:lnTo>
                    <a:pt x="1903" y="0"/>
                  </a:lnTo>
                  <a:cubicBezTo>
                    <a:pt x="0" y="617"/>
                    <a:pt x="0" y="617"/>
                    <a:pt x="0" y="617"/>
                  </a:cubicBezTo>
                  <a:cubicBezTo>
                    <a:pt x="11" y="638"/>
                    <a:pt x="16" y="660"/>
                    <a:pt x="21" y="681"/>
                  </a:cubicBezTo>
                  <a:cubicBezTo>
                    <a:pt x="220" y="617"/>
                    <a:pt x="220" y="617"/>
                    <a:pt x="220" y="617"/>
                  </a:cubicBezTo>
                  <a:cubicBezTo>
                    <a:pt x="1908" y="70"/>
                    <a:pt x="1908" y="70"/>
                    <a:pt x="1908" y="70"/>
                  </a:cubicBezTo>
                  <a:cubicBezTo>
                    <a:pt x="129" y="992"/>
                    <a:pt x="129" y="992"/>
                    <a:pt x="129" y="992"/>
                  </a:cubicBezTo>
                  <a:cubicBezTo>
                    <a:pt x="139" y="1014"/>
                    <a:pt x="150" y="1030"/>
                    <a:pt x="161" y="1051"/>
                  </a:cubicBezTo>
                  <a:cubicBezTo>
                    <a:pt x="1951" y="124"/>
                    <a:pt x="1951" y="124"/>
                    <a:pt x="1951" y="124"/>
                  </a:cubicBezTo>
                  <a:cubicBezTo>
                    <a:pt x="1930" y="86"/>
                    <a:pt x="1914" y="44"/>
                    <a:pt x="190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56" name="Freeform 55"/>
            <p:cNvSpPr>
              <a:spLocks noChangeArrowheads="1"/>
            </p:cNvSpPr>
            <p:nvPr/>
          </p:nvSpPr>
          <p:spPr bwMode="auto">
            <a:xfrm>
              <a:off x="6129338" y="3667125"/>
              <a:ext cx="395287" cy="725488"/>
            </a:xfrm>
            <a:custGeom>
              <a:avLst/>
              <a:gdLst>
                <a:gd name="T0" fmla="*/ 1083 w 1100"/>
                <a:gd name="T1" fmla="*/ 33 h 2017"/>
                <a:gd name="T2" fmla="*/ 1083 w 1100"/>
                <a:gd name="T3" fmla="*/ 33 h 2017"/>
                <a:gd name="T4" fmla="*/ 1040 w 1100"/>
                <a:gd name="T5" fmla="*/ 0 h 2017"/>
                <a:gd name="T6" fmla="*/ 0 w 1100"/>
                <a:gd name="T7" fmla="*/ 1984 h 2017"/>
                <a:gd name="T8" fmla="*/ 43 w 1100"/>
                <a:gd name="T9" fmla="*/ 2005 h 2017"/>
                <a:gd name="T10" fmla="*/ 59 w 1100"/>
                <a:gd name="T11" fmla="*/ 2016 h 2017"/>
                <a:gd name="T12" fmla="*/ 1099 w 1100"/>
                <a:gd name="T13" fmla="*/ 38 h 2017"/>
                <a:gd name="T14" fmla="*/ 1083 w 1100"/>
                <a:gd name="T15" fmla="*/ 33 h 2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0" h="2017">
                  <a:moveTo>
                    <a:pt x="1083" y="33"/>
                  </a:moveTo>
                  <a:lnTo>
                    <a:pt x="1083" y="33"/>
                  </a:lnTo>
                  <a:cubicBezTo>
                    <a:pt x="1067" y="22"/>
                    <a:pt x="1051" y="11"/>
                    <a:pt x="1040" y="0"/>
                  </a:cubicBezTo>
                  <a:cubicBezTo>
                    <a:pt x="0" y="1984"/>
                    <a:pt x="0" y="1984"/>
                    <a:pt x="0" y="1984"/>
                  </a:cubicBezTo>
                  <a:cubicBezTo>
                    <a:pt x="16" y="1990"/>
                    <a:pt x="32" y="1995"/>
                    <a:pt x="43" y="2005"/>
                  </a:cubicBezTo>
                  <a:cubicBezTo>
                    <a:pt x="48" y="2011"/>
                    <a:pt x="54" y="2011"/>
                    <a:pt x="59" y="2016"/>
                  </a:cubicBezTo>
                  <a:cubicBezTo>
                    <a:pt x="1099" y="38"/>
                    <a:pt x="1099" y="38"/>
                    <a:pt x="1099" y="38"/>
                  </a:cubicBezTo>
                  <a:cubicBezTo>
                    <a:pt x="1094" y="38"/>
                    <a:pt x="1088" y="33"/>
                    <a:pt x="1083" y="3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57" name="Freeform 56"/>
            <p:cNvSpPr>
              <a:spLocks noChangeArrowheads="1"/>
            </p:cNvSpPr>
            <p:nvPr/>
          </p:nvSpPr>
          <p:spPr bwMode="auto">
            <a:xfrm>
              <a:off x="3876675" y="1322388"/>
              <a:ext cx="436563" cy="180975"/>
            </a:xfrm>
            <a:custGeom>
              <a:avLst/>
              <a:gdLst>
                <a:gd name="T0" fmla="*/ 27 w 1213"/>
                <a:gd name="T1" fmla="*/ 461 h 504"/>
                <a:gd name="T2" fmla="*/ 27 w 1213"/>
                <a:gd name="T3" fmla="*/ 461 h 504"/>
                <a:gd name="T4" fmla="*/ 38 w 1213"/>
                <a:gd name="T5" fmla="*/ 503 h 504"/>
                <a:gd name="T6" fmla="*/ 746 w 1213"/>
                <a:gd name="T7" fmla="*/ 338 h 504"/>
                <a:gd name="T8" fmla="*/ 1212 w 1213"/>
                <a:gd name="T9" fmla="*/ 231 h 504"/>
                <a:gd name="T10" fmla="*/ 1207 w 1213"/>
                <a:gd name="T11" fmla="*/ 225 h 504"/>
                <a:gd name="T12" fmla="*/ 1137 w 1213"/>
                <a:gd name="T13" fmla="*/ 177 h 504"/>
                <a:gd name="T14" fmla="*/ 113 w 1213"/>
                <a:gd name="T15" fmla="*/ 418 h 504"/>
                <a:gd name="T16" fmla="*/ 1051 w 1213"/>
                <a:gd name="T17" fmla="*/ 59 h 504"/>
                <a:gd name="T18" fmla="*/ 1030 w 1213"/>
                <a:gd name="T19" fmla="*/ 0 h 504"/>
                <a:gd name="T20" fmla="*/ 0 w 1213"/>
                <a:gd name="T21" fmla="*/ 386 h 504"/>
                <a:gd name="T22" fmla="*/ 27 w 1213"/>
                <a:gd name="T23" fmla="*/ 46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3" h="504">
                  <a:moveTo>
                    <a:pt x="27" y="461"/>
                  </a:moveTo>
                  <a:lnTo>
                    <a:pt x="27" y="461"/>
                  </a:lnTo>
                  <a:cubicBezTo>
                    <a:pt x="33" y="472"/>
                    <a:pt x="38" y="488"/>
                    <a:pt x="38" y="503"/>
                  </a:cubicBezTo>
                  <a:cubicBezTo>
                    <a:pt x="746" y="338"/>
                    <a:pt x="746" y="338"/>
                    <a:pt x="746" y="338"/>
                  </a:cubicBezTo>
                  <a:cubicBezTo>
                    <a:pt x="1212" y="231"/>
                    <a:pt x="1212" y="231"/>
                    <a:pt x="1212" y="231"/>
                  </a:cubicBezTo>
                  <a:cubicBezTo>
                    <a:pt x="1212" y="225"/>
                    <a:pt x="1207" y="225"/>
                    <a:pt x="1207" y="225"/>
                  </a:cubicBezTo>
                  <a:cubicBezTo>
                    <a:pt x="1180" y="209"/>
                    <a:pt x="1158" y="193"/>
                    <a:pt x="1137" y="177"/>
                  </a:cubicBezTo>
                  <a:cubicBezTo>
                    <a:pt x="113" y="418"/>
                    <a:pt x="113" y="418"/>
                    <a:pt x="113" y="418"/>
                  </a:cubicBezTo>
                  <a:cubicBezTo>
                    <a:pt x="1051" y="59"/>
                    <a:pt x="1051" y="59"/>
                    <a:pt x="1051" y="59"/>
                  </a:cubicBezTo>
                  <a:cubicBezTo>
                    <a:pt x="1041" y="43"/>
                    <a:pt x="1035" y="21"/>
                    <a:pt x="1030" y="0"/>
                  </a:cubicBezTo>
                  <a:cubicBezTo>
                    <a:pt x="0" y="386"/>
                    <a:pt x="0" y="386"/>
                    <a:pt x="0" y="386"/>
                  </a:cubicBezTo>
                  <a:cubicBezTo>
                    <a:pt x="11" y="407"/>
                    <a:pt x="22" y="434"/>
                    <a:pt x="27" y="46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58" name="Freeform 57"/>
            <p:cNvSpPr>
              <a:spLocks noChangeArrowheads="1"/>
            </p:cNvSpPr>
            <p:nvPr/>
          </p:nvSpPr>
          <p:spPr bwMode="auto">
            <a:xfrm>
              <a:off x="2936875" y="2574925"/>
              <a:ext cx="85725" cy="684213"/>
            </a:xfrm>
            <a:custGeom>
              <a:avLst/>
              <a:gdLst>
                <a:gd name="T0" fmla="*/ 53 w 236"/>
                <a:gd name="T1" fmla="*/ 1893 h 1899"/>
                <a:gd name="T2" fmla="*/ 53 w 236"/>
                <a:gd name="T3" fmla="*/ 1893 h 1899"/>
                <a:gd name="T4" fmla="*/ 64 w 236"/>
                <a:gd name="T5" fmla="*/ 1893 h 1899"/>
                <a:gd name="T6" fmla="*/ 128 w 236"/>
                <a:gd name="T7" fmla="*/ 515 h 1899"/>
                <a:gd name="T8" fmla="*/ 144 w 236"/>
                <a:gd name="T9" fmla="*/ 1067 h 1899"/>
                <a:gd name="T10" fmla="*/ 166 w 236"/>
                <a:gd name="T11" fmla="*/ 1876 h 1899"/>
                <a:gd name="T12" fmla="*/ 214 w 236"/>
                <a:gd name="T13" fmla="*/ 1871 h 1899"/>
                <a:gd name="T14" fmla="*/ 235 w 236"/>
                <a:gd name="T15" fmla="*/ 1871 h 1899"/>
                <a:gd name="T16" fmla="*/ 187 w 236"/>
                <a:gd name="T17" fmla="*/ 172 h 1899"/>
                <a:gd name="T18" fmla="*/ 182 w 236"/>
                <a:gd name="T19" fmla="*/ 0 h 1899"/>
                <a:gd name="T20" fmla="*/ 139 w 236"/>
                <a:gd name="T21" fmla="*/ 6 h 1899"/>
                <a:gd name="T22" fmla="*/ 85 w 236"/>
                <a:gd name="T23" fmla="*/ 0 h 1899"/>
                <a:gd name="T24" fmla="*/ 0 w 236"/>
                <a:gd name="T25" fmla="*/ 1898 h 1899"/>
                <a:gd name="T26" fmla="*/ 53 w 236"/>
                <a:gd name="T27" fmla="*/ 1893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899">
                  <a:moveTo>
                    <a:pt x="53" y="1893"/>
                  </a:moveTo>
                  <a:lnTo>
                    <a:pt x="53" y="1893"/>
                  </a:lnTo>
                  <a:cubicBezTo>
                    <a:pt x="59" y="1893"/>
                    <a:pt x="64" y="1893"/>
                    <a:pt x="64" y="1893"/>
                  </a:cubicBezTo>
                  <a:cubicBezTo>
                    <a:pt x="128" y="515"/>
                    <a:pt x="128" y="515"/>
                    <a:pt x="128" y="515"/>
                  </a:cubicBezTo>
                  <a:cubicBezTo>
                    <a:pt x="144" y="1067"/>
                    <a:pt x="144" y="1067"/>
                    <a:pt x="144" y="1067"/>
                  </a:cubicBezTo>
                  <a:cubicBezTo>
                    <a:pt x="166" y="1876"/>
                    <a:pt x="166" y="1876"/>
                    <a:pt x="166" y="1876"/>
                  </a:cubicBezTo>
                  <a:cubicBezTo>
                    <a:pt x="182" y="1871"/>
                    <a:pt x="198" y="1871"/>
                    <a:pt x="214" y="1871"/>
                  </a:cubicBezTo>
                  <a:cubicBezTo>
                    <a:pt x="219" y="1871"/>
                    <a:pt x="225" y="1871"/>
                    <a:pt x="235" y="1871"/>
                  </a:cubicBezTo>
                  <a:cubicBezTo>
                    <a:pt x="187" y="172"/>
                    <a:pt x="187" y="172"/>
                    <a:pt x="187" y="172"/>
                  </a:cubicBezTo>
                  <a:cubicBezTo>
                    <a:pt x="182" y="0"/>
                    <a:pt x="182" y="0"/>
                    <a:pt x="182" y="0"/>
                  </a:cubicBezTo>
                  <a:cubicBezTo>
                    <a:pt x="171" y="6"/>
                    <a:pt x="155" y="6"/>
                    <a:pt x="139" y="6"/>
                  </a:cubicBezTo>
                  <a:cubicBezTo>
                    <a:pt x="123" y="6"/>
                    <a:pt x="102" y="6"/>
                    <a:pt x="85" y="0"/>
                  </a:cubicBezTo>
                  <a:cubicBezTo>
                    <a:pt x="0" y="1898"/>
                    <a:pt x="0" y="1898"/>
                    <a:pt x="0" y="1898"/>
                  </a:cubicBezTo>
                  <a:cubicBezTo>
                    <a:pt x="16" y="1893"/>
                    <a:pt x="37" y="1893"/>
                    <a:pt x="53" y="189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59" name="Freeform 58"/>
            <p:cNvSpPr>
              <a:spLocks noChangeArrowheads="1"/>
            </p:cNvSpPr>
            <p:nvPr/>
          </p:nvSpPr>
          <p:spPr bwMode="auto">
            <a:xfrm>
              <a:off x="6089650" y="1851025"/>
              <a:ext cx="403225" cy="671513"/>
            </a:xfrm>
            <a:custGeom>
              <a:avLst/>
              <a:gdLst>
                <a:gd name="T0" fmla="*/ 1061 w 1121"/>
                <a:gd name="T1" fmla="*/ 1866 h 1867"/>
                <a:gd name="T2" fmla="*/ 1061 w 1121"/>
                <a:gd name="T3" fmla="*/ 1866 h 1867"/>
                <a:gd name="T4" fmla="*/ 1120 w 1121"/>
                <a:gd name="T5" fmla="*/ 1833 h 1867"/>
                <a:gd name="T6" fmla="*/ 53 w 1121"/>
                <a:gd name="T7" fmla="*/ 0 h 1867"/>
                <a:gd name="T8" fmla="*/ 0 w 1121"/>
                <a:gd name="T9" fmla="*/ 38 h 1867"/>
                <a:gd name="T10" fmla="*/ 1061 w 1121"/>
                <a:gd name="T11" fmla="*/ 1866 h 1867"/>
              </a:gdLst>
              <a:ahLst/>
              <a:cxnLst>
                <a:cxn ang="0">
                  <a:pos x="T0" y="T1"/>
                </a:cxn>
                <a:cxn ang="0">
                  <a:pos x="T2" y="T3"/>
                </a:cxn>
                <a:cxn ang="0">
                  <a:pos x="T4" y="T5"/>
                </a:cxn>
                <a:cxn ang="0">
                  <a:pos x="T6" y="T7"/>
                </a:cxn>
                <a:cxn ang="0">
                  <a:pos x="T8" y="T9"/>
                </a:cxn>
                <a:cxn ang="0">
                  <a:pos x="T10" y="T11"/>
                </a:cxn>
              </a:cxnLst>
              <a:rect l="0" t="0" r="r" b="b"/>
              <a:pathLst>
                <a:path w="1121" h="1867">
                  <a:moveTo>
                    <a:pt x="1061" y="1866"/>
                  </a:moveTo>
                  <a:lnTo>
                    <a:pt x="1061" y="1866"/>
                  </a:lnTo>
                  <a:cubicBezTo>
                    <a:pt x="1083" y="1855"/>
                    <a:pt x="1104" y="1844"/>
                    <a:pt x="1120" y="1833"/>
                  </a:cubicBezTo>
                  <a:cubicBezTo>
                    <a:pt x="53" y="0"/>
                    <a:pt x="53" y="0"/>
                    <a:pt x="53" y="0"/>
                  </a:cubicBezTo>
                  <a:cubicBezTo>
                    <a:pt x="37" y="16"/>
                    <a:pt x="16" y="27"/>
                    <a:pt x="0" y="38"/>
                  </a:cubicBezTo>
                  <a:lnTo>
                    <a:pt x="1061" y="1866"/>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60" name="Freeform 59"/>
            <p:cNvSpPr>
              <a:spLocks noChangeArrowheads="1"/>
            </p:cNvSpPr>
            <p:nvPr/>
          </p:nvSpPr>
          <p:spPr bwMode="auto">
            <a:xfrm>
              <a:off x="3992563" y="4437063"/>
              <a:ext cx="976312" cy="349250"/>
            </a:xfrm>
            <a:custGeom>
              <a:avLst/>
              <a:gdLst>
                <a:gd name="T0" fmla="*/ 1351 w 2714"/>
                <a:gd name="T1" fmla="*/ 445 h 971"/>
                <a:gd name="T2" fmla="*/ 1351 w 2714"/>
                <a:gd name="T3" fmla="*/ 445 h 971"/>
                <a:gd name="T4" fmla="*/ 22 w 2714"/>
                <a:gd name="T5" fmla="*/ 0 h 971"/>
                <a:gd name="T6" fmla="*/ 0 w 2714"/>
                <a:gd name="T7" fmla="*/ 64 h 971"/>
                <a:gd name="T8" fmla="*/ 2691 w 2714"/>
                <a:gd name="T9" fmla="*/ 970 h 971"/>
                <a:gd name="T10" fmla="*/ 2713 w 2714"/>
                <a:gd name="T11" fmla="*/ 906 h 971"/>
                <a:gd name="T12" fmla="*/ 1351 w 2714"/>
                <a:gd name="T13" fmla="*/ 445 h 971"/>
              </a:gdLst>
              <a:ahLst/>
              <a:cxnLst>
                <a:cxn ang="0">
                  <a:pos x="T0" y="T1"/>
                </a:cxn>
                <a:cxn ang="0">
                  <a:pos x="T2" y="T3"/>
                </a:cxn>
                <a:cxn ang="0">
                  <a:pos x="T4" y="T5"/>
                </a:cxn>
                <a:cxn ang="0">
                  <a:pos x="T6" y="T7"/>
                </a:cxn>
                <a:cxn ang="0">
                  <a:pos x="T8" y="T9"/>
                </a:cxn>
                <a:cxn ang="0">
                  <a:pos x="T10" y="T11"/>
                </a:cxn>
                <a:cxn ang="0">
                  <a:pos x="T12" y="T13"/>
                </a:cxn>
              </a:cxnLst>
              <a:rect l="0" t="0" r="r" b="b"/>
              <a:pathLst>
                <a:path w="2714" h="971">
                  <a:moveTo>
                    <a:pt x="1351" y="445"/>
                  </a:moveTo>
                  <a:lnTo>
                    <a:pt x="1351" y="445"/>
                  </a:lnTo>
                  <a:cubicBezTo>
                    <a:pt x="22" y="0"/>
                    <a:pt x="22" y="0"/>
                    <a:pt x="22" y="0"/>
                  </a:cubicBezTo>
                  <a:cubicBezTo>
                    <a:pt x="16" y="21"/>
                    <a:pt x="11" y="42"/>
                    <a:pt x="0" y="64"/>
                  </a:cubicBezTo>
                  <a:cubicBezTo>
                    <a:pt x="2691" y="970"/>
                    <a:pt x="2691" y="970"/>
                    <a:pt x="2691" y="970"/>
                  </a:cubicBezTo>
                  <a:cubicBezTo>
                    <a:pt x="2697" y="949"/>
                    <a:pt x="2708" y="927"/>
                    <a:pt x="2713" y="906"/>
                  </a:cubicBezTo>
                  <a:lnTo>
                    <a:pt x="1351" y="44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61" name="Freeform 60"/>
            <p:cNvSpPr>
              <a:spLocks noChangeArrowheads="1"/>
            </p:cNvSpPr>
            <p:nvPr/>
          </p:nvSpPr>
          <p:spPr bwMode="auto">
            <a:xfrm>
              <a:off x="3132138" y="2352675"/>
              <a:ext cx="88900" cy="44450"/>
            </a:xfrm>
            <a:custGeom>
              <a:avLst/>
              <a:gdLst>
                <a:gd name="T0" fmla="*/ 236 w 248"/>
                <a:gd name="T1" fmla="*/ 32 h 124"/>
                <a:gd name="T2" fmla="*/ 236 w 248"/>
                <a:gd name="T3" fmla="*/ 32 h 124"/>
                <a:gd name="T4" fmla="*/ 231 w 248"/>
                <a:gd name="T5" fmla="*/ 0 h 124"/>
                <a:gd name="T6" fmla="*/ 0 w 248"/>
                <a:gd name="T7" fmla="*/ 59 h 124"/>
                <a:gd name="T8" fmla="*/ 16 w 248"/>
                <a:gd name="T9" fmla="*/ 123 h 124"/>
                <a:gd name="T10" fmla="*/ 247 w 248"/>
                <a:gd name="T11" fmla="*/ 64 h 124"/>
                <a:gd name="T12" fmla="*/ 236 w 248"/>
                <a:gd name="T13" fmla="*/ 32 h 124"/>
              </a:gdLst>
              <a:ahLst/>
              <a:cxnLst>
                <a:cxn ang="0">
                  <a:pos x="T0" y="T1"/>
                </a:cxn>
                <a:cxn ang="0">
                  <a:pos x="T2" y="T3"/>
                </a:cxn>
                <a:cxn ang="0">
                  <a:pos x="T4" y="T5"/>
                </a:cxn>
                <a:cxn ang="0">
                  <a:pos x="T6" y="T7"/>
                </a:cxn>
                <a:cxn ang="0">
                  <a:pos x="T8" y="T9"/>
                </a:cxn>
                <a:cxn ang="0">
                  <a:pos x="T10" y="T11"/>
                </a:cxn>
                <a:cxn ang="0">
                  <a:pos x="T12" y="T13"/>
                </a:cxn>
              </a:cxnLst>
              <a:rect l="0" t="0" r="r" b="b"/>
              <a:pathLst>
                <a:path w="248" h="124">
                  <a:moveTo>
                    <a:pt x="236" y="32"/>
                  </a:moveTo>
                  <a:lnTo>
                    <a:pt x="236" y="32"/>
                  </a:lnTo>
                  <a:cubicBezTo>
                    <a:pt x="236" y="21"/>
                    <a:pt x="231" y="10"/>
                    <a:pt x="231" y="0"/>
                  </a:cubicBezTo>
                  <a:cubicBezTo>
                    <a:pt x="0" y="59"/>
                    <a:pt x="0" y="59"/>
                    <a:pt x="0" y="59"/>
                  </a:cubicBezTo>
                  <a:cubicBezTo>
                    <a:pt x="5" y="80"/>
                    <a:pt x="11" y="102"/>
                    <a:pt x="16" y="123"/>
                  </a:cubicBezTo>
                  <a:cubicBezTo>
                    <a:pt x="247" y="64"/>
                    <a:pt x="247" y="64"/>
                    <a:pt x="247" y="64"/>
                  </a:cubicBezTo>
                  <a:cubicBezTo>
                    <a:pt x="241" y="53"/>
                    <a:pt x="241" y="43"/>
                    <a:pt x="236" y="3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62" name="Freeform 61"/>
            <p:cNvSpPr>
              <a:spLocks noChangeArrowheads="1"/>
            </p:cNvSpPr>
            <p:nvPr/>
          </p:nvSpPr>
          <p:spPr bwMode="auto">
            <a:xfrm>
              <a:off x="6550025" y="2800350"/>
              <a:ext cx="36513" cy="615950"/>
            </a:xfrm>
            <a:custGeom>
              <a:avLst/>
              <a:gdLst>
                <a:gd name="T0" fmla="*/ 0 w 103"/>
                <a:gd name="T1" fmla="*/ 0 h 1712"/>
                <a:gd name="T2" fmla="*/ 0 w 103"/>
                <a:gd name="T3" fmla="*/ 0 h 1712"/>
                <a:gd name="T4" fmla="*/ 32 w 103"/>
                <a:gd name="T5" fmla="*/ 1711 h 1712"/>
                <a:gd name="T6" fmla="*/ 102 w 103"/>
                <a:gd name="T7" fmla="*/ 1705 h 1712"/>
                <a:gd name="T8" fmla="*/ 70 w 103"/>
                <a:gd name="T9" fmla="*/ 0 h 1712"/>
                <a:gd name="T10" fmla="*/ 27 w 103"/>
                <a:gd name="T11" fmla="*/ 6 h 1712"/>
                <a:gd name="T12" fmla="*/ 0 w 103"/>
                <a:gd name="T13" fmla="*/ 0 h 1712"/>
              </a:gdLst>
              <a:ahLst/>
              <a:cxnLst>
                <a:cxn ang="0">
                  <a:pos x="T0" y="T1"/>
                </a:cxn>
                <a:cxn ang="0">
                  <a:pos x="T2" y="T3"/>
                </a:cxn>
                <a:cxn ang="0">
                  <a:pos x="T4" y="T5"/>
                </a:cxn>
                <a:cxn ang="0">
                  <a:pos x="T6" y="T7"/>
                </a:cxn>
                <a:cxn ang="0">
                  <a:pos x="T8" y="T9"/>
                </a:cxn>
                <a:cxn ang="0">
                  <a:pos x="T10" y="T11"/>
                </a:cxn>
                <a:cxn ang="0">
                  <a:pos x="T12" y="T13"/>
                </a:cxn>
              </a:cxnLst>
              <a:rect l="0" t="0" r="r" b="b"/>
              <a:pathLst>
                <a:path w="103" h="1712">
                  <a:moveTo>
                    <a:pt x="0" y="0"/>
                  </a:moveTo>
                  <a:lnTo>
                    <a:pt x="0" y="0"/>
                  </a:lnTo>
                  <a:cubicBezTo>
                    <a:pt x="32" y="1711"/>
                    <a:pt x="32" y="1711"/>
                    <a:pt x="32" y="1711"/>
                  </a:cubicBezTo>
                  <a:cubicBezTo>
                    <a:pt x="59" y="1711"/>
                    <a:pt x="81" y="1705"/>
                    <a:pt x="102" y="1705"/>
                  </a:cubicBezTo>
                  <a:cubicBezTo>
                    <a:pt x="70" y="0"/>
                    <a:pt x="70" y="0"/>
                    <a:pt x="70" y="0"/>
                  </a:cubicBezTo>
                  <a:cubicBezTo>
                    <a:pt x="54" y="6"/>
                    <a:pt x="37" y="6"/>
                    <a:pt x="27" y="6"/>
                  </a:cubicBezTo>
                  <a:cubicBezTo>
                    <a:pt x="16" y="6"/>
                    <a:pt x="5" y="6"/>
                    <a:pt x="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63" name="Freeform 62"/>
            <p:cNvSpPr>
              <a:spLocks noChangeArrowheads="1"/>
            </p:cNvSpPr>
            <p:nvPr/>
          </p:nvSpPr>
          <p:spPr bwMode="auto">
            <a:xfrm>
              <a:off x="3911600" y="4530725"/>
              <a:ext cx="157163" cy="274638"/>
            </a:xfrm>
            <a:custGeom>
              <a:avLst/>
              <a:gdLst>
                <a:gd name="T0" fmla="*/ 0 w 435"/>
                <a:gd name="T1" fmla="*/ 32 h 762"/>
                <a:gd name="T2" fmla="*/ 0 w 435"/>
                <a:gd name="T3" fmla="*/ 32 h 762"/>
                <a:gd name="T4" fmla="*/ 375 w 435"/>
                <a:gd name="T5" fmla="*/ 761 h 762"/>
                <a:gd name="T6" fmla="*/ 434 w 435"/>
                <a:gd name="T7" fmla="*/ 729 h 762"/>
                <a:gd name="T8" fmla="*/ 59 w 435"/>
                <a:gd name="T9" fmla="*/ 0 h 762"/>
                <a:gd name="T10" fmla="*/ 0 w 435"/>
                <a:gd name="T11" fmla="*/ 32 h 762"/>
              </a:gdLst>
              <a:ahLst/>
              <a:cxnLst>
                <a:cxn ang="0">
                  <a:pos x="T0" y="T1"/>
                </a:cxn>
                <a:cxn ang="0">
                  <a:pos x="T2" y="T3"/>
                </a:cxn>
                <a:cxn ang="0">
                  <a:pos x="T4" y="T5"/>
                </a:cxn>
                <a:cxn ang="0">
                  <a:pos x="T6" y="T7"/>
                </a:cxn>
                <a:cxn ang="0">
                  <a:pos x="T8" y="T9"/>
                </a:cxn>
                <a:cxn ang="0">
                  <a:pos x="T10" y="T11"/>
                </a:cxn>
              </a:cxnLst>
              <a:rect l="0" t="0" r="r" b="b"/>
              <a:pathLst>
                <a:path w="435" h="762">
                  <a:moveTo>
                    <a:pt x="0" y="32"/>
                  </a:moveTo>
                  <a:lnTo>
                    <a:pt x="0" y="32"/>
                  </a:lnTo>
                  <a:cubicBezTo>
                    <a:pt x="375" y="761"/>
                    <a:pt x="375" y="761"/>
                    <a:pt x="375" y="761"/>
                  </a:cubicBezTo>
                  <a:cubicBezTo>
                    <a:pt x="397" y="751"/>
                    <a:pt x="418" y="740"/>
                    <a:pt x="434" y="729"/>
                  </a:cubicBezTo>
                  <a:cubicBezTo>
                    <a:pt x="59" y="0"/>
                    <a:pt x="59" y="0"/>
                    <a:pt x="59" y="0"/>
                  </a:cubicBezTo>
                  <a:cubicBezTo>
                    <a:pt x="43" y="16"/>
                    <a:pt x="21" y="27"/>
                    <a:pt x="0" y="3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64" name="Freeform 63"/>
            <p:cNvSpPr>
              <a:spLocks noChangeArrowheads="1"/>
            </p:cNvSpPr>
            <p:nvPr/>
          </p:nvSpPr>
          <p:spPr bwMode="auto">
            <a:xfrm>
              <a:off x="5208588" y="4016375"/>
              <a:ext cx="696912" cy="706438"/>
            </a:xfrm>
            <a:custGeom>
              <a:avLst/>
              <a:gdLst>
                <a:gd name="T0" fmla="*/ 1935 w 1936"/>
                <a:gd name="T1" fmla="*/ 43 h 1963"/>
                <a:gd name="T2" fmla="*/ 1935 w 1936"/>
                <a:gd name="T3" fmla="*/ 43 h 1963"/>
                <a:gd name="T4" fmla="*/ 1887 w 1936"/>
                <a:gd name="T5" fmla="*/ 0 h 1963"/>
                <a:gd name="T6" fmla="*/ 391 w 1936"/>
                <a:gd name="T7" fmla="*/ 1517 h 1963"/>
                <a:gd name="T8" fmla="*/ 0 w 1936"/>
                <a:gd name="T9" fmla="*/ 1914 h 1963"/>
                <a:gd name="T10" fmla="*/ 48 w 1936"/>
                <a:gd name="T11" fmla="*/ 1962 h 1963"/>
                <a:gd name="T12" fmla="*/ 1426 w 1936"/>
                <a:gd name="T13" fmla="*/ 563 h 1963"/>
                <a:gd name="T14" fmla="*/ 1935 w 1936"/>
                <a:gd name="T15" fmla="*/ 43 h 19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6" h="1963">
                  <a:moveTo>
                    <a:pt x="1935" y="43"/>
                  </a:moveTo>
                  <a:lnTo>
                    <a:pt x="1935" y="43"/>
                  </a:lnTo>
                  <a:cubicBezTo>
                    <a:pt x="1919" y="32"/>
                    <a:pt x="1903" y="16"/>
                    <a:pt x="1887" y="0"/>
                  </a:cubicBezTo>
                  <a:cubicBezTo>
                    <a:pt x="391" y="1517"/>
                    <a:pt x="391" y="1517"/>
                    <a:pt x="391" y="1517"/>
                  </a:cubicBezTo>
                  <a:cubicBezTo>
                    <a:pt x="0" y="1914"/>
                    <a:pt x="0" y="1914"/>
                    <a:pt x="0" y="1914"/>
                  </a:cubicBezTo>
                  <a:cubicBezTo>
                    <a:pt x="16" y="1930"/>
                    <a:pt x="32" y="1946"/>
                    <a:pt x="48" y="1962"/>
                  </a:cubicBezTo>
                  <a:cubicBezTo>
                    <a:pt x="1426" y="563"/>
                    <a:pt x="1426" y="563"/>
                    <a:pt x="1426" y="563"/>
                  </a:cubicBezTo>
                  <a:lnTo>
                    <a:pt x="1935" y="4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65" name="Freeform 64"/>
            <p:cNvSpPr>
              <a:spLocks noChangeArrowheads="1"/>
            </p:cNvSpPr>
            <p:nvPr/>
          </p:nvSpPr>
          <p:spPr bwMode="auto">
            <a:xfrm>
              <a:off x="3424238" y="4343400"/>
              <a:ext cx="277812" cy="53975"/>
            </a:xfrm>
            <a:custGeom>
              <a:avLst/>
              <a:gdLst>
                <a:gd name="T0" fmla="*/ 767 w 772"/>
                <a:gd name="T1" fmla="*/ 150 h 151"/>
                <a:gd name="T2" fmla="*/ 767 w 772"/>
                <a:gd name="T3" fmla="*/ 150 h 151"/>
                <a:gd name="T4" fmla="*/ 771 w 772"/>
                <a:gd name="T5" fmla="*/ 80 h 151"/>
                <a:gd name="T6" fmla="*/ 439 w 772"/>
                <a:gd name="T7" fmla="*/ 43 h 151"/>
                <a:gd name="T8" fmla="*/ 5 w 772"/>
                <a:gd name="T9" fmla="*/ 0 h 151"/>
                <a:gd name="T10" fmla="*/ 0 w 772"/>
                <a:gd name="T11" fmla="*/ 64 h 151"/>
                <a:gd name="T12" fmla="*/ 767 w 772"/>
                <a:gd name="T13" fmla="*/ 150 h 151"/>
              </a:gdLst>
              <a:ahLst/>
              <a:cxnLst>
                <a:cxn ang="0">
                  <a:pos x="T0" y="T1"/>
                </a:cxn>
                <a:cxn ang="0">
                  <a:pos x="T2" y="T3"/>
                </a:cxn>
                <a:cxn ang="0">
                  <a:pos x="T4" y="T5"/>
                </a:cxn>
                <a:cxn ang="0">
                  <a:pos x="T6" y="T7"/>
                </a:cxn>
                <a:cxn ang="0">
                  <a:pos x="T8" y="T9"/>
                </a:cxn>
                <a:cxn ang="0">
                  <a:pos x="T10" y="T11"/>
                </a:cxn>
                <a:cxn ang="0">
                  <a:pos x="T12" y="T13"/>
                </a:cxn>
              </a:cxnLst>
              <a:rect l="0" t="0" r="r" b="b"/>
              <a:pathLst>
                <a:path w="772" h="151">
                  <a:moveTo>
                    <a:pt x="767" y="150"/>
                  </a:moveTo>
                  <a:lnTo>
                    <a:pt x="767" y="150"/>
                  </a:lnTo>
                  <a:cubicBezTo>
                    <a:pt x="767" y="128"/>
                    <a:pt x="767" y="102"/>
                    <a:pt x="771" y="80"/>
                  </a:cubicBezTo>
                  <a:cubicBezTo>
                    <a:pt x="439" y="43"/>
                    <a:pt x="439" y="43"/>
                    <a:pt x="439" y="43"/>
                  </a:cubicBezTo>
                  <a:cubicBezTo>
                    <a:pt x="5" y="0"/>
                    <a:pt x="5" y="0"/>
                    <a:pt x="5" y="0"/>
                  </a:cubicBezTo>
                  <a:cubicBezTo>
                    <a:pt x="5" y="22"/>
                    <a:pt x="5" y="43"/>
                    <a:pt x="0" y="64"/>
                  </a:cubicBezTo>
                  <a:lnTo>
                    <a:pt x="767" y="15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66" name="Freeform 65"/>
            <p:cNvSpPr>
              <a:spLocks noChangeArrowheads="1"/>
            </p:cNvSpPr>
            <p:nvPr/>
          </p:nvSpPr>
          <p:spPr bwMode="auto">
            <a:xfrm>
              <a:off x="3419475" y="1660525"/>
              <a:ext cx="266700" cy="533400"/>
            </a:xfrm>
            <a:custGeom>
              <a:avLst/>
              <a:gdLst>
                <a:gd name="T0" fmla="*/ 59 w 741"/>
                <a:gd name="T1" fmla="*/ 1480 h 1481"/>
                <a:gd name="T2" fmla="*/ 59 w 741"/>
                <a:gd name="T3" fmla="*/ 1480 h 1481"/>
                <a:gd name="T4" fmla="*/ 740 w 741"/>
                <a:gd name="T5" fmla="*/ 27 h 1481"/>
                <a:gd name="T6" fmla="*/ 675 w 741"/>
                <a:gd name="T7" fmla="*/ 0 h 1481"/>
                <a:gd name="T8" fmla="*/ 0 w 741"/>
                <a:gd name="T9" fmla="*/ 1453 h 1481"/>
                <a:gd name="T10" fmla="*/ 59 w 741"/>
                <a:gd name="T11" fmla="*/ 1480 h 1481"/>
              </a:gdLst>
              <a:ahLst/>
              <a:cxnLst>
                <a:cxn ang="0">
                  <a:pos x="T0" y="T1"/>
                </a:cxn>
                <a:cxn ang="0">
                  <a:pos x="T2" y="T3"/>
                </a:cxn>
                <a:cxn ang="0">
                  <a:pos x="T4" y="T5"/>
                </a:cxn>
                <a:cxn ang="0">
                  <a:pos x="T6" y="T7"/>
                </a:cxn>
                <a:cxn ang="0">
                  <a:pos x="T8" y="T9"/>
                </a:cxn>
                <a:cxn ang="0">
                  <a:pos x="T10" y="T11"/>
                </a:cxn>
              </a:cxnLst>
              <a:rect l="0" t="0" r="r" b="b"/>
              <a:pathLst>
                <a:path w="741" h="1481">
                  <a:moveTo>
                    <a:pt x="59" y="1480"/>
                  </a:moveTo>
                  <a:lnTo>
                    <a:pt x="59" y="1480"/>
                  </a:lnTo>
                  <a:cubicBezTo>
                    <a:pt x="740" y="27"/>
                    <a:pt x="740" y="27"/>
                    <a:pt x="740" y="27"/>
                  </a:cubicBezTo>
                  <a:cubicBezTo>
                    <a:pt x="718" y="22"/>
                    <a:pt x="697" y="11"/>
                    <a:pt x="675" y="0"/>
                  </a:cubicBezTo>
                  <a:cubicBezTo>
                    <a:pt x="0" y="1453"/>
                    <a:pt x="0" y="1453"/>
                    <a:pt x="0" y="1453"/>
                  </a:cubicBezTo>
                  <a:cubicBezTo>
                    <a:pt x="21" y="1458"/>
                    <a:pt x="37" y="1469"/>
                    <a:pt x="59" y="148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67" name="Freeform 66"/>
            <p:cNvSpPr>
              <a:spLocks noChangeArrowheads="1"/>
            </p:cNvSpPr>
            <p:nvPr/>
          </p:nvSpPr>
          <p:spPr bwMode="auto">
            <a:xfrm>
              <a:off x="3101975" y="3511550"/>
              <a:ext cx="661988" cy="782638"/>
            </a:xfrm>
            <a:custGeom>
              <a:avLst/>
              <a:gdLst>
                <a:gd name="T0" fmla="*/ 1791 w 1840"/>
                <a:gd name="T1" fmla="*/ 2171 h 2172"/>
                <a:gd name="T2" fmla="*/ 1791 w 1840"/>
                <a:gd name="T3" fmla="*/ 2171 h 2172"/>
                <a:gd name="T4" fmla="*/ 1839 w 1840"/>
                <a:gd name="T5" fmla="*/ 2128 h 2172"/>
                <a:gd name="T6" fmla="*/ 54 w 1840"/>
                <a:gd name="T7" fmla="*/ 0 h 2172"/>
                <a:gd name="T8" fmla="*/ 0 w 1840"/>
                <a:gd name="T9" fmla="*/ 43 h 2172"/>
                <a:gd name="T10" fmla="*/ 1502 w 1840"/>
                <a:gd name="T11" fmla="*/ 1828 h 2172"/>
                <a:gd name="T12" fmla="*/ 1791 w 1840"/>
                <a:gd name="T13" fmla="*/ 2171 h 2172"/>
              </a:gdLst>
              <a:ahLst/>
              <a:cxnLst>
                <a:cxn ang="0">
                  <a:pos x="T0" y="T1"/>
                </a:cxn>
                <a:cxn ang="0">
                  <a:pos x="T2" y="T3"/>
                </a:cxn>
                <a:cxn ang="0">
                  <a:pos x="T4" y="T5"/>
                </a:cxn>
                <a:cxn ang="0">
                  <a:pos x="T6" y="T7"/>
                </a:cxn>
                <a:cxn ang="0">
                  <a:pos x="T8" y="T9"/>
                </a:cxn>
                <a:cxn ang="0">
                  <a:pos x="T10" y="T11"/>
                </a:cxn>
                <a:cxn ang="0">
                  <a:pos x="T12" y="T13"/>
                </a:cxn>
              </a:cxnLst>
              <a:rect l="0" t="0" r="r" b="b"/>
              <a:pathLst>
                <a:path w="1840" h="2172">
                  <a:moveTo>
                    <a:pt x="1791" y="2171"/>
                  </a:moveTo>
                  <a:lnTo>
                    <a:pt x="1791" y="2171"/>
                  </a:lnTo>
                  <a:cubicBezTo>
                    <a:pt x="1807" y="2156"/>
                    <a:pt x="1823" y="2139"/>
                    <a:pt x="1839" y="2128"/>
                  </a:cubicBezTo>
                  <a:cubicBezTo>
                    <a:pt x="54" y="0"/>
                    <a:pt x="54" y="0"/>
                    <a:pt x="54" y="0"/>
                  </a:cubicBezTo>
                  <a:cubicBezTo>
                    <a:pt x="38" y="16"/>
                    <a:pt x="21" y="32"/>
                    <a:pt x="0" y="43"/>
                  </a:cubicBezTo>
                  <a:cubicBezTo>
                    <a:pt x="1502" y="1828"/>
                    <a:pt x="1502" y="1828"/>
                    <a:pt x="1502" y="1828"/>
                  </a:cubicBezTo>
                  <a:lnTo>
                    <a:pt x="1791" y="217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68" name="Freeform 67"/>
            <p:cNvSpPr>
              <a:spLocks noChangeArrowheads="1"/>
            </p:cNvSpPr>
            <p:nvPr/>
          </p:nvSpPr>
          <p:spPr bwMode="auto">
            <a:xfrm>
              <a:off x="6018213" y="4068763"/>
              <a:ext cx="53975" cy="306387"/>
            </a:xfrm>
            <a:custGeom>
              <a:avLst/>
              <a:gdLst>
                <a:gd name="T0" fmla="*/ 65 w 151"/>
                <a:gd name="T1" fmla="*/ 0 h 849"/>
                <a:gd name="T2" fmla="*/ 65 w 151"/>
                <a:gd name="T3" fmla="*/ 0 h 849"/>
                <a:gd name="T4" fmla="*/ 0 w 151"/>
                <a:gd name="T5" fmla="*/ 11 h 849"/>
                <a:gd name="T6" fmla="*/ 86 w 151"/>
                <a:gd name="T7" fmla="*/ 848 h 849"/>
                <a:gd name="T8" fmla="*/ 150 w 151"/>
                <a:gd name="T9" fmla="*/ 837 h 849"/>
                <a:gd name="T10" fmla="*/ 65 w 151"/>
                <a:gd name="T11" fmla="*/ 0 h 849"/>
              </a:gdLst>
              <a:ahLst/>
              <a:cxnLst>
                <a:cxn ang="0">
                  <a:pos x="T0" y="T1"/>
                </a:cxn>
                <a:cxn ang="0">
                  <a:pos x="T2" y="T3"/>
                </a:cxn>
                <a:cxn ang="0">
                  <a:pos x="T4" y="T5"/>
                </a:cxn>
                <a:cxn ang="0">
                  <a:pos x="T6" y="T7"/>
                </a:cxn>
                <a:cxn ang="0">
                  <a:pos x="T8" y="T9"/>
                </a:cxn>
                <a:cxn ang="0">
                  <a:pos x="T10" y="T11"/>
                </a:cxn>
              </a:cxnLst>
              <a:rect l="0" t="0" r="r" b="b"/>
              <a:pathLst>
                <a:path w="151" h="849">
                  <a:moveTo>
                    <a:pt x="65" y="0"/>
                  </a:moveTo>
                  <a:lnTo>
                    <a:pt x="65" y="0"/>
                  </a:lnTo>
                  <a:cubicBezTo>
                    <a:pt x="43" y="6"/>
                    <a:pt x="22" y="6"/>
                    <a:pt x="0" y="11"/>
                  </a:cubicBezTo>
                  <a:cubicBezTo>
                    <a:pt x="86" y="848"/>
                    <a:pt x="86" y="848"/>
                    <a:pt x="86" y="848"/>
                  </a:cubicBezTo>
                  <a:cubicBezTo>
                    <a:pt x="108" y="842"/>
                    <a:pt x="129" y="837"/>
                    <a:pt x="150" y="837"/>
                  </a:cubicBezTo>
                  <a:lnTo>
                    <a:pt x="65"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69" name="Freeform 68"/>
            <p:cNvSpPr>
              <a:spLocks noChangeArrowheads="1"/>
            </p:cNvSpPr>
            <p:nvPr/>
          </p:nvSpPr>
          <p:spPr bwMode="auto">
            <a:xfrm>
              <a:off x="4478338" y="1363663"/>
              <a:ext cx="331787" cy="381000"/>
            </a:xfrm>
            <a:custGeom>
              <a:avLst/>
              <a:gdLst>
                <a:gd name="T0" fmla="*/ 48 w 923"/>
                <a:gd name="T1" fmla="*/ 1057 h 1058"/>
                <a:gd name="T2" fmla="*/ 48 w 923"/>
                <a:gd name="T3" fmla="*/ 1057 h 1058"/>
                <a:gd name="T4" fmla="*/ 922 w 923"/>
                <a:gd name="T5" fmla="*/ 43 h 1058"/>
                <a:gd name="T6" fmla="*/ 868 w 923"/>
                <a:gd name="T7" fmla="*/ 0 h 1058"/>
                <a:gd name="T8" fmla="*/ 0 w 923"/>
                <a:gd name="T9" fmla="*/ 1008 h 1058"/>
                <a:gd name="T10" fmla="*/ 48 w 923"/>
                <a:gd name="T11" fmla="*/ 1057 h 1058"/>
              </a:gdLst>
              <a:ahLst/>
              <a:cxnLst>
                <a:cxn ang="0">
                  <a:pos x="T0" y="T1"/>
                </a:cxn>
                <a:cxn ang="0">
                  <a:pos x="T2" y="T3"/>
                </a:cxn>
                <a:cxn ang="0">
                  <a:pos x="T4" y="T5"/>
                </a:cxn>
                <a:cxn ang="0">
                  <a:pos x="T6" y="T7"/>
                </a:cxn>
                <a:cxn ang="0">
                  <a:pos x="T8" y="T9"/>
                </a:cxn>
                <a:cxn ang="0">
                  <a:pos x="T10" y="T11"/>
                </a:cxn>
              </a:cxnLst>
              <a:rect l="0" t="0" r="r" b="b"/>
              <a:pathLst>
                <a:path w="923" h="1058">
                  <a:moveTo>
                    <a:pt x="48" y="1057"/>
                  </a:moveTo>
                  <a:lnTo>
                    <a:pt x="48" y="1057"/>
                  </a:lnTo>
                  <a:cubicBezTo>
                    <a:pt x="922" y="43"/>
                    <a:pt x="922" y="43"/>
                    <a:pt x="922" y="43"/>
                  </a:cubicBezTo>
                  <a:cubicBezTo>
                    <a:pt x="901" y="27"/>
                    <a:pt x="885" y="16"/>
                    <a:pt x="868" y="0"/>
                  </a:cubicBezTo>
                  <a:cubicBezTo>
                    <a:pt x="0" y="1008"/>
                    <a:pt x="0" y="1008"/>
                    <a:pt x="0" y="1008"/>
                  </a:cubicBezTo>
                  <a:cubicBezTo>
                    <a:pt x="16" y="1024"/>
                    <a:pt x="32" y="1040"/>
                    <a:pt x="48" y="105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70" name="Freeform 69"/>
            <p:cNvSpPr>
              <a:spLocks noChangeArrowheads="1"/>
            </p:cNvSpPr>
            <p:nvPr/>
          </p:nvSpPr>
          <p:spPr bwMode="auto">
            <a:xfrm>
              <a:off x="4264025" y="4827588"/>
              <a:ext cx="776288" cy="155575"/>
            </a:xfrm>
            <a:custGeom>
              <a:avLst/>
              <a:gdLst>
                <a:gd name="T0" fmla="*/ 2149 w 2156"/>
                <a:gd name="T1" fmla="*/ 429 h 430"/>
                <a:gd name="T2" fmla="*/ 2149 w 2156"/>
                <a:gd name="T3" fmla="*/ 429 h 430"/>
                <a:gd name="T4" fmla="*/ 2155 w 2156"/>
                <a:gd name="T5" fmla="*/ 365 h 430"/>
                <a:gd name="T6" fmla="*/ 2145 w 2156"/>
                <a:gd name="T7" fmla="*/ 359 h 430"/>
                <a:gd name="T8" fmla="*/ 1115 w 2156"/>
                <a:gd name="T9" fmla="*/ 311 h 430"/>
                <a:gd name="T10" fmla="*/ 59 w 2156"/>
                <a:gd name="T11" fmla="*/ 258 h 430"/>
                <a:gd name="T12" fmla="*/ 1935 w 2156"/>
                <a:gd name="T13" fmla="*/ 65 h 430"/>
                <a:gd name="T14" fmla="*/ 1930 w 2156"/>
                <a:gd name="T15" fmla="*/ 0 h 430"/>
                <a:gd name="T16" fmla="*/ 21 w 2156"/>
                <a:gd name="T17" fmla="*/ 193 h 430"/>
                <a:gd name="T18" fmla="*/ 0 w 2156"/>
                <a:gd name="T19" fmla="*/ 193 h 430"/>
                <a:gd name="T20" fmla="*/ 0 w 2156"/>
                <a:gd name="T21" fmla="*/ 322 h 430"/>
                <a:gd name="T22" fmla="*/ 2149 w 2156"/>
                <a:gd name="T23" fmla="*/ 42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6" h="430">
                  <a:moveTo>
                    <a:pt x="2149" y="429"/>
                  </a:moveTo>
                  <a:lnTo>
                    <a:pt x="2149" y="429"/>
                  </a:lnTo>
                  <a:cubicBezTo>
                    <a:pt x="2149" y="408"/>
                    <a:pt x="2149" y="387"/>
                    <a:pt x="2155" y="365"/>
                  </a:cubicBezTo>
                  <a:cubicBezTo>
                    <a:pt x="2149" y="365"/>
                    <a:pt x="2149" y="359"/>
                    <a:pt x="2145" y="359"/>
                  </a:cubicBezTo>
                  <a:cubicBezTo>
                    <a:pt x="1115" y="311"/>
                    <a:pt x="1115" y="311"/>
                    <a:pt x="1115" y="311"/>
                  </a:cubicBezTo>
                  <a:cubicBezTo>
                    <a:pt x="59" y="258"/>
                    <a:pt x="59" y="258"/>
                    <a:pt x="59" y="258"/>
                  </a:cubicBezTo>
                  <a:cubicBezTo>
                    <a:pt x="1935" y="65"/>
                    <a:pt x="1935" y="65"/>
                    <a:pt x="1935" y="65"/>
                  </a:cubicBezTo>
                  <a:cubicBezTo>
                    <a:pt x="1930" y="43"/>
                    <a:pt x="1930" y="22"/>
                    <a:pt x="1930" y="0"/>
                  </a:cubicBezTo>
                  <a:cubicBezTo>
                    <a:pt x="21" y="193"/>
                    <a:pt x="21" y="193"/>
                    <a:pt x="21" y="193"/>
                  </a:cubicBezTo>
                  <a:cubicBezTo>
                    <a:pt x="0" y="193"/>
                    <a:pt x="0" y="193"/>
                    <a:pt x="0" y="193"/>
                  </a:cubicBezTo>
                  <a:cubicBezTo>
                    <a:pt x="5" y="237"/>
                    <a:pt x="5" y="279"/>
                    <a:pt x="0" y="322"/>
                  </a:cubicBezTo>
                  <a:lnTo>
                    <a:pt x="2149" y="429"/>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71" name="Freeform 70"/>
            <p:cNvSpPr>
              <a:spLocks noChangeArrowheads="1"/>
            </p:cNvSpPr>
            <p:nvPr/>
          </p:nvSpPr>
          <p:spPr bwMode="auto">
            <a:xfrm>
              <a:off x="3392488" y="4408488"/>
              <a:ext cx="622300" cy="444500"/>
            </a:xfrm>
            <a:custGeom>
              <a:avLst/>
              <a:gdLst>
                <a:gd name="T0" fmla="*/ 1689 w 1727"/>
                <a:gd name="T1" fmla="*/ 1233 h 1234"/>
                <a:gd name="T2" fmla="*/ 1689 w 1727"/>
                <a:gd name="T3" fmla="*/ 1233 h 1234"/>
                <a:gd name="T4" fmla="*/ 1726 w 1727"/>
                <a:gd name="T5" fmla="*/ 1180 h 1234"/>
                <a:gd name="T6" fmla="*/ 692 w 1727"/>
                <a:gd name="T7" fmla="*/ 456 h 1234"/>
                <a:gd name="T8" fmla="*/ 37 w 1727"/>
                <a:gd name="T9" fmla="*/ 0 h 1234"/>
                <a:gd name="T10" fmla="*/ 37 w 1727"/>
                <a:gd name="T11" fmla="*/ 5 h 1234"/>
                <a:gd name="T12" fmla="*/ 0 w 1727"/>
                <a:gd name="T13" fmla="*/ 59 h 1234"/>
                <a:gd name="T14" fmla="*/ 1689 w 1727"/>
                <a:gd name="T15" fmla="*/ 1233 h 1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7" h="1234">
                  <a:moveTo>
                    <a:pt x="1689" y="1233"/>
                  </a:moveTo>
                  <a:lnTo>
                    <a:pt x="1689" y="1233"/>
                  </a:lnTo>
                  <a:cubicBezTo>
                    <a:pt x="1699" y="1212"/>
                    <a:pt x="1715" y="1196"/>
                    <a:pt x="1726" y="1180"/>
                  </a:cubicBezTo>
                  <a:cubicBezTo>
                    <a:pt x="692" y="456"/>
                    <a:pt x="692" y="456"/>
                    <a:pt x="692" y="456"/>
                  </a:cubicBezTo>
                  <a:cubicBezTo>
                    <a:pt x="37" y="0"/>
                    <a:pt x="37" y="0"/>
                    <a:pt x="37" y="0"/>
                  </a:cubicBezTo>
                  <a:cubicBezTo>
                    <a:pt x="37" y="5"/>
                    <a:pt x="37" y="5"/>
                    <a:pt x="37" y="5"/>
                  </a:cubicBezTo>
                  <a:cubicBezTo>
                    <a:pt x="27" y="22"/>
                    <a:pt x="16" y="43"/>
                    <a:pt x="0" y="59"/>
                  </a:cubicBezTo>
                  <a:cubicBezTo>
                    <a:pt x="1689" y="1233"/>
                    <a:pt x="1689" y="1233"/>
                    <a:pt x="1689" y="123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72" name="Freeform 71"/>
            <p:cNvSpPr>
              <a:spLocks noChangeArrowheads="1"/>
            </p:cNvSpPr>
            <p:nvPr/>
          </p:nvSpPr>
          <p:spPr bwMode="auto">
            <a:xfrm>
              <a:off x="4500563" y="1255713"/>
              <a:ext cx="252412" cy="106362"/>
            </a:xfrm>
            <a:custGeom>
              <a:avLst/>
              <a:gdLst>
                <a:gd name="T0" fmla="*/ 64 w 703"/>
                <a:gd name="T1" fmla="*/ 113 h 296"/>
                <a:gd name="T2" fmla="*/ 64 w 703"/>
                <a:gd name="T3" fmla="*/ 113 h 296"/>
                <a:gd name="T4" fmla="*/ 670 w 703"/>
                <a:gd name="T5" fmla="*/ 64 h 296"/>
                <a:gd name="T6" fmla="*/ 43 w 703"/>
                <a:gd name="T7" fmla="*/ 215 h 296"/>
                <a:gd name="T8" fmla="*/ 11 w 703"/>
                <a:gd name="T9" fmla="*/ 273 h 296"/>
                <a:gd name="T10" fmla="*/ 0 w 703"/>
                <a:gd name="T11" fmla="*/ 295 h 296"/>
                <a:gd name="T12" fmla="*/ 702 w 703"/>
                <a:gd name="T13" fmla="*/ 129 h 296"/>
                <a:gd name="T14" fmla="*/ 681 w 703"/>
                <a:gd name="T15" fmla="*/ 0 h 296"/>
                <a:gd name="T16" fmla="*/ 64 w 703"/>
                <a:gd name="T17" fmla="*/ 49 h 296"/>
                <a:gd name="T18" fmla="*/ 64 w 703"/>
                <a:gd name="T19" fmla="*/ 11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 h="296">
                  <a:moveTo>
                    <a:pt x="64" y="113"/>
                  </a:moveTo>
                  <a:lnTo>
                    <a:pt x="64" y="113"/>
                  </a:lnTo>
                  <a:cubicBezTo>
                    <a:pt x="670" y="64"/>
                    <a:pt x="670" y="64"/>
                    <a:pt x="670" y="64"/>
                  </a:cubicBezTo>
                  <a:cubicBezTo>
                    <a:pt x="43" y="215"/>
                    <a:pt x="43" y="215"/>
                    <a:pt x="43" y="215"/>
                  </a:cubicBezTo>
                  <a:cubicBezTo>
                    <a:pt x="32" y="236"/>
                    <a:pt x="27" y="252"/>
                    <a:pt x="11" y="273"/>
                  </a:cubicBezTo>
                  <a:cubicBezTo>
                    <a:pt x="11" y="279"/>
                    <a:pt x="6" y="290"/>
                    <a:pt x="0" y="295"/>
                  </a:cubicBezTo>
                  <a:cubicBezTo>
                    <a:pt x="702" y="129"/>
                    <a:pt x="702" y="129"/>
                    <a:pt x="702" y="129"/>
                  </a:cubicBezTo>
                  <a:cubicBezTo>
                    <a:pt x="692" y="86"/>
                    <a:pt x="681" y="43"/>
                    <a:pt x="681" y="0"/>
                  </a:cubicBezTo>
                  <a:cubicBezTo>
                    <a:pt x="64" y="49"/>
                    <a:pt x="64" y="49"/>
                    <a:pt x="64" y="49"/>
                  </a:cubicBezTo>
                  <a:cubicBezTo>
                    <a:pt x="70" y="70"/>
                    <a:pt x="64" y="91"/>
                    <a:pt x="64" y="11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73" name="Freeform 72"/>
            <p:cNvSpPr>
              <a:spLocks noChangeArrowheads="1"/>
            </p:cNvSpPr>
            <p:nvPr/>
          </p:nvSpPr>
          <p:spPr bwMode="auto">
            <a:xfrm>
              <a:off x="6145213" y="3613150"/>
              <a:ext cx="328612" cy="219075"/>
            </a:xfrm>
            <a:custGeom>
              <a:avLst/>
              <a:gdLst>
                <a:gd name="T0" fmla="*/ 912 w 913"/>
                <a:gd name="T1" fmla="*/ 59 h 607"/>
                <a:gd name="T2" fmla="*/ 912 w 913"/>
                <a:gd name="T3" fmla="*/ 59 h 607"/>
                <a:gd name="T4" fmla="*/ 879 w 913"/>
                <a:gd name="T5" fmla="*/ 0 h 607"/>
                <a:gd name="T6" fmla="*/ 767 w 913"/>
                <a:gd name="T7" fmla="*/ 70 h 607"/>
                <a:gd name="T8" fmla="*/ 0 w 913"/>
                <a:gd name="T9" fmla="*/ 547 h 607"/>
                <a:gd name="T10" fmla="*/ 37 w 913"/>
                <a:gd name="T11" fmla="*/ 606 h 607"/>
                <a:gd name="T12" fmla="*/ 466 w 913"/>
                <a:gd name="T13" fmla="*/ 333 h 607"/>
                <a:gd name="T14" fmla="*/ 912 w 913"/>
                <a:gd name="T15" fmla="*/ 59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3" h="607">
                  <a:moveTo>
                    <a:pt x="912" y="59"/>
                  </a:moveTo>
                  <a:lnTo>
                    <a:pt x="912" y="59"/>
                  </a:lnTo>
                  <a:cubicBezTo>
                    <a:pt x="895" y="38"/>
                    <a:pt x="885" y="22"/>
                    <a:pt x="879" y="0"/>
                  </a:cubicBezTo>
                  <a:cubicBezTo>
                    <a:pt x="767" y="70"/>
                    <a:pt x="767" y="70"/>
                    <a:pt x="767" y="70"/>
                  </a:cubicBezTo>
                  <a:cubicBezTo>
                    <a:pt x="0" y="547"/>
                    <a:pt x="0" y="547"/>
                    <a:pt x="0" y="547"/>
                  </a:cubicBezTo>
                  <a:cubicBezTo>
                    <a:pt x="16" y="563"/>
                    <a:pt x="27" y="585"/>
                    <a:pt x="37" y="606"/>
                  </a:cubicBezTo>
                  <a:cubicBezTo>
                    <a:pt x="466" y="333"/>
                    <a:pt x="466" y="333"/>
                    <a:pt x="466" y="333"/>
                  </a:cubicBezTo>
                  <a:lnTo>
                    <a:pt x="912" y="59"/>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74" name="Freeform 73"/>
            <p:cNvSpPr>
              <a:spLocks noChangeArrowheads="1"/>
            </p:cNvSpPr>
            <p:nvPr/>
          </p:nvSpPr>
          <p:spPr bwMode="auto">
            <a:xfrm>
              <a:off x="5035550" y="1303338"/>
              <a:ext cx="850900" cy="374650"/>
            </a:xfrm>
            <a:custGeom>
              <a:avLst/>
              <a:gdLst>
                <a:gd name="T0" fmla="*/ 0 w 2365"/>
                <a:gd name="T1" fmla="*/ 59 h 1041"/>
                <a:gd name="T2" fmla="*/ 0 w 2365"/>
                <a:gd name="T3" fmla="*/ 59 h 1041"/>
                <a:gd name="T4" fmla="*/ 2337 w 2365"/>
                <a:gd name="T5" fmla="*/ 1040 h 1041"/>
                <a:gd name="T6" fmla="*/ 2364 w 2365"/>
                <a:gd name="T7" fmla="*/ 982 h 1041"/>
                <a:gd name="T8" fmla="*/ 26 w 2365"/>
                <a:gd name="T9" fmla="*/ 0 h 1041"/>
                <a:gd name="T10" fmla="*/ 0 w 2365"/>
                <a:gd name="T11" fmla="*/ 59 h 1041"/>
              </a:gdLst>
              <a:ahLst/>
              <a:cxnLst>
                <a:cxn ang="0">
                  <a:pos x="T0" y="T1"/>
                </a:cxn>
                <a:cxn ang="0">
                  <a:pos x="T2" y="T3"/>
                </a:cxn>
                <a:cxn ang="0">
                  <a:pos x="T4" y="T5"/>
                </a:cxn>
                <a:cxn ang="0">
                  <a:pos x="T6" y="T7"/>
                </a:cxn>
                <a:cxn ang="0">
                  <a:pos x="T8" y="T9"/>
                </a:cxn>
                <a:cxn ang="0">
                  <a:pos x="T10" y="T11"/>
                </a:cxn>
              </a:cxnLst>
              <a:rect l="0" t="0" r="r" b="b"/>
              <a:pathLst>
                <a:path w="2365" h="1041">
                  <a:moveTo>
                    <a:pt x="0" y="59"/>
                  </a:moveTo>
                  <a:lnTo>
                    <a:pt x="0" y="59"/>
                  </a:lnTo>
                  <a:cubicBezTo>
                    <a:pt x="2337" y="1040"/>
                    <a:pt x="2337" y="1040"/>
                    <a:pt x="2337" y="1040"/>
                  </a:cubicBezTo>
                  <a:cubicBezTo>
                    <a:pt x="2342" y="1019"/>
                    <a:pt x="2353" y="997"/>
                    <a:pt x="2364" y="982"/>
                  </a:cubicBezTo>
                  <a:cubicBezTo>
                    <a:pt x="26" y="0"/>
                    <a:pt x="26" y="0"/>
                    <a:pt x="26" y="0"/>
                  </a:cubicBezTo>
                  <a:cubicBezTo>
                    <a:pt x="21" y="22"/>
                    <a:pt x="10" y="38"/>
                    <a:pt x="0" y="59"/>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75" name="Freeform 74"/>
            <p:cNvSpPr>
              <a:spLocks noChangeArrowheads="1"/>
            </p:cNvSpPr>
            <p:nvPr/>
          </p:nvSpPr>
          <p:spPr bwMode="auto">
            <a:xfrm>
              <a:off x="4062413" y="3268663"/>
              <a:ext cx="682625" cy="652462"/>
            </a:xfrm>
            <a:custGeom>
              <a:avLst/>
              <a:gdLst>
                <a:gd name="T0" fmla="*/ 1893 w 1894"/>
                <a:gd name="T1" fmla="*/ 1764 h 1813"/>
                <a:gd name="T2" fmla="*/ 1893 w 1894"/>
                <a:gd name="T3" fmla="*/ 1764 h 1813"/>
                <a:gd name="T4" fmla="*/ 49 w 1894"/>
                <a:gd name="T5" fmla="*/ 0 h 1813"/>
                <a:gd name="T6" fmla="*/ 0 w 1894"/>
                <a:gd name="T7" fmla="*/ 53 h 1813"/>
                <a:gd name="T8" fmla="*/ 1845 w 1894"/>
                <a:gd name="T9" fmla="*/ 1812 h 1813"/>
                <a:gd name="T10" fmla="*/ 1893 w 1894"/>
                <a:gd name="T11" fmla="*/ 1764 h 1813"/>
              </a:gdLst>
              <a:ahLst/>
              <a:cxnLst>
                <a:cxn ang="0">
                  <a:pos x="T0" y="T1"/>
                </a:cxn>
                <a:cxn ang="0">
                  <a:pos x="T2" y="T3"/>
                </a:cxn>
                <a:cxn ang="0">
                  <a:pos x="T4" y="T5"/>
                </a:cxn>
                <a:cxn ang="0">
                  <a:pos x="T6" y="T7"/>
                </a:cxn>
                <a:cxn ang="0">
                  <a:pos x="T8" y="T9"/>
                </a:cxn>
                <a:cxn ang="0">
                  <a:pos x="T10" y="T11"/>
                </a:cxn>
              </a:cxnLst>
              <a:rect l="0" t="0" r="r" b="b"/>
              <a:pathLst>
                <a:path w="1894" h="1813">
                  <a:moveTo>
                    <a:pt x="1893" y="1764"/>
                  </a:moveTo>
                  <a:lnTo>
                    <a:pt x="1893" y="1764"/>
                  </a:lnTo>
                  <a:cubicBezTo>
                    <a:pt x="49" y="0"/>
                    <a:pt x="49" y="0"/>
                    <a:pt x="49" y="0"/>
                  </a:cubicBezTo>
                  <a:cubicBezTo>
                    <a:pt x="32" y="21"/>
                    <a:pt x="22" y="37"/>
                    <a:pt x="0" y="53"/>
                  </a:cubicBezTo>
                  <a:cubicBezTo>
                    <a:pt x="1845" y="1812"/>
                    <a:pt x="1845" y="1812"/>
                    <a:pt x="1845" y="1812"/>
                  </a:cubicBezTo>
                  <a:cubicBezTo>
                    <a:pt x="1860" y="1796"/>
                    <a:pt x="1877" y="1780"/>
                    <a:pt x="1893" y="176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76" name="Freeform 75"/>
            <p:cNvSpPr>
              <a:spLocks noChangeArrowheads="1"/>
            </p:cNvSpPr>
            <p:nvPr/>
          </p:nvSpPr>
          <p:spPr bwMode="auto">
            <a:xfrm>
              <a:off x="4484688" y="1984375"/>
              <a:ext cx="728662" cy="742950"/>
            </a:xfrm>
            <a:custGeom>
              <a:avLst/>
              <a:gdLst>
                <a:gd name="T0" fmla="*/ 1973 w 2022"/>
                <a:gd name="T1" fmla="*/ 2064 h 2065"/>
                <a:gd name="T2" fmla="*/ 1973 w 2022"/>
                <a:gd name="T3" fmla="*/ 2064 h 2065"/>
                <a:gd name="T4" fmla="*/ 2021 w 2022"/>
                <a:gd name="T5" fmla="*/ 2015 h 2065"/>
                <a:gd name="T6" fmla="*/ 1448 w 2022"/>
                <a:gd name="T7" fmla="*/ 1431 h 2065"/>
                <a:gd name="T8" fmla="*/ 49 w 2022"/>
                <a:gd name="T9" fmla="*/ 0 h 2065"/>
                <a:gd name="T10" fmla="*/ 0 w 2022"/>
                <a:gd name="T11" fmla="*/ 48 h 2065"/>
                <a:gd name="T12" fmla="*/ 1330 w 2022"/>
                <a:gd name="T13" fmla="*/ 1405 h 2065"/>
                <a:gd name="T14" fmla="*/ 1973 w 2022"/>
                <a:gd name="T15" fmla="*/ 2064 h 2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2" h="2065">
                  <a:moveTo>
                    <a:pt x="1973" y="2064"/>
                  </a:moveTo>
                  <a:lnTo>
                    <a:pt x="1973" y="2064"/>
                  </a:lnTo>
                  <a:cubicBezTo>
                    <a:pt x="1990" y="2047"/>
                    <a:pt x="2005" y="2032"/>
                    <a:pt x="2021" y="2015"/>
                  </a:cubicBezTo>
                  <a:cubicBezTo>
                    <a:pt x="1448" y="1431"/>
                    <a:pt x="1448" y="1431"/>
                    <a:pt x="1448" y="1431"/>
                  </a:cubicBezTo>
                  <a:cubicBezTo>
                    <a:pt x="49" y="0"/>
                    <a:pt x="49" y="0"/>
                    <a:pt x="49" y="0"/>
                  </a:cubicBezTo>
                  <a:cubicBezTo>
                    <a:pt x="33" y="16"/>
                    <a:pt x="16" y="32"/>
                    <a:pt x="0" y="48"/>
                  </a:cubicBezTo>
                  <a:cubicBezTo>
                    <a:pt x="1330" y="1405"/>
                    <a:pt x="1330" y="1405"/>
                    <a:pt x="1330" y="1405"/>
                  </a:cubicBezTo>
                  <a:lnTo>
                    <a:pt x="1973" y="2064"/>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77" name="Freeform 76"/>
            <p:cNvSpPr>
              <a:spLocks noChangeArrowheads="1"/>
            </p:cNvSpPr>
            <p:nvPr/>
          </p:nvSpPr>
          <p:spPr bwMode="auto">
            <a:xfrm>
              <a:off x="3989388" y="2030413"/>
              <a:ext cx="338137" cy="962025"/>
            </a:xfrm>
            <a:custGeom>
              <a:avLst/>
              <a:gdLst>
                <a:gd name="T0" fmla="*/ 65 w 940"/>
                <a:gd name="T1" fmla="*/ 2670 h 2671"/>
                <a:gd name="T2" fmla="*/ 65 w 940"/>
                <a:gd name="T3" fmla="*/ 2670 h 2671"/>
                <a:gd name="T4" fmla="*/ 939 w 940"/>
                <a:gd name="T5" fmla="*/ 22 h 2671"/>
                <a:gd name="T6" fmla="*/ 874 w 940"/>
                <a:gd name="T7" fmla="*/ 0 h 2671"/>
                <a:gd name="T8" fmla="*/ 0 w 940"/>
                <a:gd name="T9" fmla="*/ 2654 h 2671"/>
                <a:gd name="T10" fmla="*/ 65 w 940"/>
                <a:gd name="T11" fmla="*/ 2670 h 2671"/>
              </a:gdLst>
              <a:ahLst/>
              <a:cxnLst>
                <a:cxn ang="0">
                  <a:pos x="T0" y="T1"/>
                </a:cxn>
                <a:cxn ang="0">
                  <a:pos x="T2" y="T3"/>
                </a:cxn>
                <a:cxn ang="0">
                  <a:pos x="T4" y="T5"/>
                </a:cxn>
                <a:cxn ang="0">
                  <a:pos x="T6" y="T7"/>
                </a:cxn>
                <a:cxn ang="0">
                  <a:pos x="T8" y="T9"/>
                </a:cxn>
                <a:cxn ang="0">
                  <a:pos x="T10" y="T11"/>
                </a:cxn>
              </a:cxnLst>
              <a:rect l="0" t="0" r="r" b="b"/>
              <a:pathLst>
                <a:path w="940" h="2671">
                  <a:moveTo>
                    <a:pt x="65" y="2670"/>
                  </a:moveTo>
                  <a:lnTo>
                    <a:pt x="65" y="2670"/>
                  </a:lnTo>
                  <a:cubicBezTo>
                    <a:pt x="939" y="22"/>
                    <a:pt x="939" y="22"/>
                    <a:pt x="939" y="22"/>
                  </a:cubicBezTo>
                  <a:cubicBezTo>
                    <a:pt x="917" y="16"/>
                    <a:pt x="896" y="11"/>
                    <a:pt x="874" y="0"/>
                  </a:cubicBezTo>
                  <a:cubicBezTo>
                    <a:pt x="0" y="2654"/>
                    <a:pt x="0" y="2654"/>
                    <a:pt x="0" y="2654"/>
                  </a:cubicBezTo>
                  <a:cubicBezTo>
                    <a:pt x="22" y="2659"/>
                    <a:pt x="43" y="2665"/>
                    <a:pt x="65" y="267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78" name="Freeform 77"/>
            <p:cNvSpPr>
              <a:spLocks noChangeArrowheads="1"/>
            </p:cNvSpPr>
            <p:nvPr/>
          </p:nvSpPr>
          <p:spPr bwMode="auto">
            <a:xfrm>
              <a:off x="6040438" y="2797175"/>
              <a:ext cx="266700" cy="955675"/>
            </a:xfrm>
            <a:custGeom>
              <a:avLst/>
              <a:gdLst>
                <a:gd name="T0" fmla="*/ 675 w 741"/>
                <a:gd name="T1" fmla="*/ 0 h 2654"/>
                <a:gd name="T2" fmla="*/ 675 w 741"/>
                <a:gd name="T3" fmla="*/ 0 h 2654"/>
                <a:gd name="T4" fmla="*/ 0 w 741"/>
                <a:gd name="T5" fmla="*/ 2632 h 2654"/>
                <a:gd name="T6" fmla="*/ 64 w 741"/>
                <a:gd name="T7" fmla="*/ 2653 h 2654"/>
                <a:gd name="T8" fmla="*/ 740 w 741"/>
                <a:gd name="T9" fmla="*/ 16 h 2654"/>
                <a:gd name="T10" fmla="*/ 675 w 741"/>
                <a:gd name="T11" fmla="*/ 0 h 2654"/>
              </a:gdLst>
              <a:ahLst/>
              <a:cxnLst>
                <a:cxn ang="0">
                  <a:pos x="T0" y="T1"/>
                </a:cxn>
                <a:cxn ang="0">
                  <a:pos x="T2" y="T3"/>
                </a:cxn>
                <a:cxn ang="0">
                  <a:pos x="T4" y="T5"/>
                </a:cxn>
                <a:cxn ang="0">
                  <a:pos x="T6" y="T7"/>
                </a:cxn>
                <a:cxn ang="0">
                  <a:pos x="T8" y="T9"/>
                </a:cxn>
                <a:cxn ang="0">
                  <a:pos x="T10" y="T11"/>
                </a:cxn>
              </a:cxnLst>
              <a:rect l="0" t="0" r="r" b="b"/>
              <a:pathLst>
                <a:path w="741" h="2654">
                  <a:moveTo>
                    <a:pt x="675" y="0"/>
                  </a:moveTo>
                  <a:lnTo>
                    <a:pt x="675" y="0"/>
                  </a:lnTo>
                  <a:cubicBezTo>
                    <a:pt x="0" y="2632"/>
                    <a:pt x="0" y="2632"/>
                    <a:pt x="0" y="2632"/>
                  </a:cubicBezTo>
                  <a:cubicBezTo>
                    <a:pt x="21" y="2637"/>
                    <a:pt x="43" y="2643"/>
                    <a:pt x="64" y="2653"/>
                  </a:cubicBezTo>
                  <a:cubicBezTo>
                    <a:pt x="740" y="16"/>
                    <a:pt x="740" y="16"/>
                    <a:pt x="740" y="16"/>
                  </a:cubicBezTo>
                  <a:cubicBezTo>
                    <a:pt x="718" y="16"/>
                    <a:pt x="696" y="10"/>
                    <a:pt x="675"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79" name="Freeform 78"/>
            <p:cNvSpPr>
              <a:spLocks noChangeArrowheads="1"/>
            </p:cNvSpPr>
            <p:nvPr/>
          </p:nvSpPr>
          <p:spPr bwMode="auto">
            <a:xfrm>
              <a:off x="5360988" y="1987550"/>
              <a:ext cx="168275" cy="684213"/>
            </a:xfrm>
            <a:custGeom>
              <a:avLst/>
              <a:gdLst>
                <a:gd name="T0" fmla="*/ 70 w 468"/>
                <a:gd name="T1" fmla="*/ 1898 h 1899"/>
                <a:gd name="T2" fmla="*/ 70 w 468"/>
                <a:gd name="T3" fmla="*/ 1898 h 1899"/>
                <a:gd name="T4" fmla="*/ 467 w 468"/>
                <a:gd name="T5" fmla="*/ 16 h 1899"/>
                <a:gd name="T6" fmla="*/ 403 w 468"/>
                <a:gd name="T7" fmla="*/ 0 h 1899"/>
                <a:gd name="T8" fmla="*/ 177 w 468"/>
                <a:gd name="T9" fmla="*/ 1051 h 1899"/>
                <a:gd name="T10" fmla="*/ 0 w 468"/>
                <a:gd name="T11" fmla="*/ 1882 h 1899"/>
                <a:gd name="T12" fmla="*/ 70 w 468"/>
                <a:gd name="T13" fmla="*/ 1898 h 1899"/>
              </a:gdLst>
              <a:ahLst/>
              <a:cxnLst>
                <a:cxn ang="0">
                  <a:pos x="T0" y="T1"/>
                </a:cxn>
                <a:cxn ang="0">
                  <a:pos x="T2" y="T3"/>
                </a:cxn>
                <a:cxn ang="0">
                  <a:pos x="T4" y="T5"/>
                </a:cxn>
                <a:cxn ang="0">
                  <a:pos x="T6" y="T7"/>
                </a:cxn>
                <a:cxn ang="0">
                  <a:pos x="T8" y="T9"/>
                </a:cxn>
                <a:cxn ang="0">
                  <a:pos x="T10" y="T11"/>
                </a:cxn>
                <a:cxn ang="0">
                  <a:pos x="T12" y="T13"/>
                </a:cxn>
              </a:cxnLst>
              <a:rect l="0" t="0" r="r" b="b"/>
              <a:pathLst>
                <a:path w="468" h="1899">
                  <a:moveTo>
                    <a:pt x="70" y="1898"/>
                  </a:moveTo>
                  <a:lnTo>
                    <a:pt x="70" y="1898"/>
                  </a:lnTo>
                  <a:cubicBezTo>
                    <a:pt x="467" y="16"/>
                    <a:pt x="467" y="16"/>
                    <a:pt x="467" y="16"/>
                  </a:cubicBezTo>
                  <a:cubicBezTo>
                    <a:pt x="445" y="11"/>
                    <a:pt x="424" y="6"/>
                    <a:pt x="403" y="0"/>
                  </a:cubicBezTo>
                  <a:cubicBezTo>
                    <a:pt x="177" y="1051"/>
                    <a:pt x="177" y="1051"/>
                    <a:pt x="177" y="1051"/>
                  </a:cubicBezTo>
                  <a:cubicBezTo>
                    <a:pt x="0" y="1882"/>
                    <a:pt x="0" y="1882"/>
                    <a:pt x="0" y="1882"/>
                  </a:cubicBezTo>
                  <a:cubicBezTo>
                    <a:pt x="22" y="1887"/>
                    <a:pt x="48" y="1893"/>
                    <a:pt x="70" y="189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80" name="Freeform 79"/>
            <p:cNvSpPr>
              <a:spLocks noChangeArrowheads="1"/>
            </p:cNvSpPr>
            <p:nvPr/>
          </p:nvSpPr>
          <p:spPr bwMode="auto">
            <a:xfrm>
              <a:off x="4916488" y="3021013"/>
              <a:ext cx="361950" cy="854075"/>
            </a:xfrm>
            <a:custGeom>
              <a:avLst/>
              <a:gdLst>
                <a:gd name="T0" fmla="*/ 938 w 1004"/>
                <a:gd name="T1" fmla="*/ 0 h 2371"/>
                <a:gd name="T2" fmla="*/ 938 w 1004"/>
                <a:gd name="T3" fmla="*/ 0 h 2371"/>
                <a:gd name="T4" fmla="*/ 0 w 1004"/>
                <a:gd name="T5" fmla="*/ 2349 h 2371"/>
                <a:gd name="T6" fmla="*/ 64 w 1004"/>
                <a:gd name="T7" fmla="*/ 2370 h 2371"/>
                <a:gd name="T8" fmla="*/ 1003 w 1004"/>
                <a:gd name="T9" fmla="*/ 27 h 2371"/>
                <a:gd name="T10" fmla="*/ 938 w 1004"/>
                <a:gd name="T11" fmla="*/ 0 h 2371"/>
              </a:gdLst>
              <a:ahLst/>
              <a:cxnLst>
                <a:cxn ang="0">
                  <a:pos x="T0" y="T1"/>
                </a:cxn>
                <a:cxn ang="0">
                  <a:pos x="T2" y="T3"/>
                </a:cxn>
                <a:cxn ang="0">
                  <a:pos x="T4" y="T5"/>
                </a:cxn>
                <a:cxn ang="0">
                  <a:pos x="T6" y="T7"/>
                </a:cxn>
                <a:cxn ang="0">
                  <a:pos x="T8" y="T9"/>
                </a:cxn>
                <a:cxn ang="0">
                  <a:pos x="T10" y="T11"/>
                </a:cxn>
              </a:cxnLst>
              <a:rect l="0" t="0" r="r" b="b"/>
              <a:pathLst>
                <a:path w="1004" h="2371">
                  <a:moveTo>
                    <a:pt x="938" y="0"/>
                  </a:moveTo>
                  <a:lnTo>
                    <a:pt x="938" y="0"/>
                  </a:lnTo>
                  <a:cubicBezTo>
                    <a:pt x="0" y="2349"/>
                    <a:pt x="0" y="2349"/>
                    <a:pt x="0" y="2349"/>
                  </a:cubicBezTo>
                  <a:cubicBezTo>
                    <a:pt x="21" y="2354"/>
                    <a:pt x="43" y="2360"/>
                    <a:pt x="64" y="2370"/>
                  </a:cubicBezTo>
                  <a:cubicBezTo>
                    <a:pt x="1003" y="27"/>
                    <a:pt x="1003" y="27"/>
                    <a:pt x="1003" y="27"/>
                  </a:cubicBezTo>
                  <a:cubicBezTo>
                    <a:pt x="981" y="22"/>
                    <a:pt x="960" y="11"/>
                    <a:pt x="938"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81" name="Freeform 80"/>
            <p:cNvSpPr>
              <a:spLocks noChangeArrowheads="1"/>
            </p:cNvSpPr>
            <p:nvPr/>
          </p:nvSpPr>
          <p:spPr bwMode="auto">
            <a:xfrm>
              <a:off x="4114800" y="2879725"/>
              <a:ext cx="1041400" cy="250825"/>
            </a:xfrm>
            <a:custGeom>
              <a:avLst/>
              <a:gdLst>
                <a:gd name="T0" fmla="*/ 2884 w 2891"/>
                <a:gd name="T1" fmla="*/ 54 h 698"/>
                <a:gd name="T2" fmla="*/ 2884 w 2891"/>
                <a:gd name="T3" fmla="*/ 54 h 698"/>
                <a:gd name="T4" fmla="*/ 2873 w 2891"/>
                <a:gd name="T5" fmla="*/ 0 h 698"/>
                <a:gd name="T6" fmla="*/ 0 w 2891"/>
                <a:gd name="T7" fmla="*/ 627 h 698"/>
                <a:gd name="T8" fmla="*/ 0 w 2891"/>
                <a:gd name="T9" fmla="*/ 644 h 698"/>
                <a:gd name="T10" fmla="*/ 11 w 2891"/>
                <a:gd name="T11" fmla="*/ 697 h 698"/>
                <a:gd name="T12" fmla="*/ 2890 w 2891"/>
                <a:gd name="T13" fmla="*/ 70 h 698"/>
                <a:gd name="T14" fmla="*/ 2884 w 2891"/>
                <a:gd name="T15" fmla="*/ 54 h 6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1" h="698">
                  <a:moveTo>
                    <a:pt x="2884" y="54"/>
                  </a:moveTo>
                  <a:lnTo>
                    <a:pt x="2884" y="54"/>
                  </a:lnTo>
                  <a:cubicBezTo>
                    <a:pt x="2879" y="38"/>
                    <a:pt x="2873" y="21"/>
                    <a:pt x="2873" y="0"/>
                  </a:cubicBezTo>
                  <a:cubicBezTo>
                    <a:pt x="0" y="627"/>
                    <a:pt x="0" y="627"/>
                    <a:pt x="0" y="627"/>
                  </a:cubicBezTo>
                  <a:cubicBezTo>
                    <a:pt x="0" y="633"/>
                    <a:pt x="0" y="638"/>
                    <a:pt x="0" y="644"/>
                  </a:cubicBezTo>
                  <a:cubicBezTo>
                    <a:pt x="6" y="659"/>
                    <a:pt x="11" y="676"/>
                    <a:pt x="11" y="697"/>
                  </a:cubicBezTo>
                  <a:cubicBezTo>
                    <a:pt x="2890" y="70"/>
                    <a:pt x="2890" y="70"/>
                    <a:pt x="2890" y="70"/>
                  </a:cubicBezTo>
                  <a:cubicBezTo>
                    <a:pt x="2884" y="65"/>
                    <a:pt x="2884" y="59"/>
                    <a:pt x="2884" y="5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82" name="Freeform 81"/>
            <p:cNvSpPr>
              <a:spLocks noChangeArrowheads="1"/>
            </p:cNvSpPr>
            <p:nvPr/>
          </p:nvSpPr>
          <p:spPr bwMode="auto">
            <a:xfrm>
              <a:off x="3990975" y="4083050"/>
              <a:ext cx="711200" cy="277813"/>
            </a:xfrm>
            <a:custGeom>
              <a:avLst/>
              <a:gdLst>
                <a:gd name="T0" fmla="*/ 1946 w 1974"/>
                <a:gd name="T1" fmla="*/ 0 h 773"/>
                <a:gd name="T2" fmla="*/ 1946 w 1974"/>
                <a:gd name="T3" fmla="*/ 0 h 773"/>
                <a:gd name="T4" fmla="*/ 0 w 1974"/>
                <a:gd name="T5" fmla="*/ 708 h 773"/>
                <a:gd name="T6" fmla="*/ 27 w 1974"/>
                <a:gd name="T7" fmla="*/ 772 h 773"/>
                <a:gd name="T8" fmla="*/ 1973 w 1974"/>
                <a:gd name="T9" fmla="*/ 64 h 773"/>
                <a:gd name="T10" fmla="*/ 1946 w 1974"/>
                <a:gd name="T11" fmla="*/ 0 h 773"/>
              </a:gdLst>
              <a:ahLst/>
              <a:cxnLst>
                <a:cxn ang="0">
                  <a:pos x="T0" y="T1"/>
                </a:cxn>
                <a:cxn ang="0">
                  <a:pos x="T2" y="T3"/>
                </a:cxn>
                <a:cxn ang="0">
                  <a:pos x="T4" y="T5"/>
                </a:cxn>
                <a:cxn ang="0">
                  <a:pos x="T6" y="T7"/>
                </a:cxn>
                <a:cxn ang="0">
                  <a:pos x="T8" y="T9"/>
                </a:cxn>
                <a:cxn ang="0">
                  <a:pos x="T10" y="T11"/>
                </a:cxn>
              </a:cxnLst>
              <a:rect l="0" t="0" r="r" b="b"/>
              <a:pathLst>
                <a:path w="1974" h="773">
                  <a:moveTo>
                    <a:pt x="1946" y="0"/>
                  </a:moveTo>
                  <a:lnTo>
                    <a:pt x="1946" y="0"/>
                  </a:lnTo>
                  <a:cubicBezTo>
                    <a:pt x="0" y="708"/>
                    <a:pt x="0" y="708"/>
                    <a:pt x="0" y="708"/>
                  </a:cubicBezTo>
                  <a:cubicBezTo>
                    <a:pt x="11" y="729"/>
                    <a:pt x="21" y="751"/>
                    <a:pt x="27" y="772"/>
                  </a:cubicBezTo>
                  <a:cubicBezTo>
                    <a:pt x="1973" y="64"/>
                    <a:pt x="1973" y="64"/>
                    <a:pt x="1973" y="64"/>
                  </a:cubicBezTo>
                  <a:cubicBezTo>
                    <a:pt x="1962" y="43"/>
                    <a:pt x="1951" y="22"/>
                    <a:pt x="1946"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83" name="Freeform 82"/>
            <p:cNvSpPr>
              <a:spLocks noChangeArrowheads="1"/>
            </p:cNvSpPr>
            <p:nvPr/>
          </p:nvSpPr>
          <p:spPr bwMode="auto">
            <a:xfrm>
              <a:off x="5516563" y="2663825"/>
              <a:ext cx="663575" cy="161925"/>
            </a:xfrm>
            <a:custGeom>
              <a:avLst/>
              <a:gdLst>
                <a:gd name="T0" fmla="*/ 1829 w 1845"/>
                <a:gd name="T1" fmla="*/ 0 h 451"/>
                <a:gd name="T2" fmla="*/ 1829 w 1845"/>
                <a:gd name="T3" fmla="*/ 0 h 451"/>
                <a:gd name="T4" fmla="*/ 0 w 1845"/>
                <a:gd name="T5" fmla="*/ 380 h 451"/>
                <a:gd name="T6" fmla="*/ 16 w 1845"/>
                <a:gd name="T7" fmla="*/ 450 h 451"/>
                <a:gd name="T8" fmla="*/ 1844 w 1845"/>
                <a:gd name="T9" fmla="*/ 64 h 451"/>
                <a:gd name="T10" fmla="*/ 1829 w 1845"/>
                <a:gd name="T11" fmla="*/ 0 h 451"/>
              </a:gdLst>
              <a:ahLst/>
              <a:cxnLst>
                <a:cxn ang="0">
                  <a:pos x="T0" y="T1"/>
                </a:cxn>
                <a:cxn ang="0">
                  <a:pos x="T2" y="T3"/>
                </a:cxn>
                <a:cxn ang="0">
                  <a:pos x="T4" y="T5"/>
                </a:cxn>
                <a:cxn ang="0">
                  <a:pos x="T6" y="T7"/>
                </a:cxn>
                <a:cxn ang="0">
                  <a:pos x="T8" y="T9"/>
                </a:cxn>
                <a:cxn ang="0">
                  <a:pos x="T10" y="T11"/>
                </a:cxn>
              </a:cxnLst>
              <a:rect l="0" t="0" r="r" b="b"/>
              <a:pathLst>
                <a:path w="1845" h="451">
                  <a:moveTo>
                    <a:pt x="1829" y="0"/>
                  </a:moveTo>
                  <a:lnTo>
                    <a:pt x="1829" y="0"/>
                  </a:lnTo>
                  <a:cubicBezTo>
                    <a:pt x="0" y="380"/>
                    <a:pt x="0" y="380"/>
                    <a:pt x="0" y="380"/>
                  </a:cubicBezTo>
                  <a:cubicBezTo>
                    <a:pt x="6" y="407"/>
                    <a:pt x="11" y="429"/>
                    <a:pt x="16" y="450"/>
                  </a:cubicBezTo>
                  <a:cubicBezTo>
                    <a:pt x="1844" y="64"/>
                    <a:pt x="1844" y="64"/>
                    <a:pt x="1844" y="64"/>
                  </a:cubicBezTo>
                  <a:cubicBezTo>
                    <a:pt x="1834" y="42"/>
                    <a:pt x="1829" y="21"/>
                    <a:pt x="1829"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84" name="Freeform 83"/>
            <p:cNvSpPr>
              <a:spLocks noChangeArrowheads="1"/>
            </p:cNvSpPr>
            <p:nvPr/>
          </p:nvSpPr>
          <p:spPr bwMode="auto">
            <a:xfrm>
              <a:off x="5035550" y="3913188"/>
              <a:ext cx="814388" cy="114300"/>
            </a:xfrm>
            <a:custGeom>
              <a:avLst/>
              <a:gdLst>
                <a:gd name="T0" fmla="*/ 2262 w 2263"/>
                <a:gd name="T1" fmla="*/ 69 h 317"/>
                <a:gd name="T2" fmla="*/ 2262 w 2263"/>
                <a:gd name="T3" fmla="*/ 69 h 317"/>
                <a:gd name="T4" fmla="*/ 2257 w 2263"/>
                <a:gd name="T5" fmla="*/ 0 h 317"/>
                <a:gd name="T6" fmla="*/ 1002 w 2263"/>
                <a:gd name="T7" fmla="*/ 139 h 317"/>
                <a:gd name="T8" fmla="*/ 0 w 2263"/>
                <a:gd name="T9" fmla="*/ 246 h 317"/>
                <a:gd name="T10" fmla="*/ 4 w 2263"/>
                <a:gd name="T11" fmla="*/ 316 h 317"/>
                <a:gd name="T12" fmla="*/ 1597 w 2263"/>
                <a:gd name="T13" fmla="*/ 139 h 317"/>
                <a:gd name="T14" fmla="*/ 2262 w 2263"/>
                <a:gd name="T15" fmla="*/ 69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317">
                  <a:moveTo>
                    <a:pt x="2262" y="69"/>
                  </a:moveTo>
                  <a:lnTo>
                    <a:pt x="2262" y="69"/>
                  </a:lnTo>
                  <a:cubicBezTo>
                    <a:pt x="2257" y="48"/>
                    <a:pt x="2257" y="21"/>
                    <a:pt x="2257" y="0"/>
                  </a:cubicBezTo>
                  <a:cubicBezTo>
                    <a:pt x="1002" y="139"/>
                    <a:pt x="1002" y="139"/>
                    <a:pt x="1002" y="139"/>
                  </a:cubicBezTo>
                  <a:cubicBezTo>
                    <a:pt x="0" y="246"/>
                    <a:pt x="0" y="246"/>
                    <a:pt x="0" y="246"/>
                  </a:cubicBezTo>
                  <a:cubicBezTo>
                    <a:pt x="4" y="267"/>
                    <a:pt x="4" y="294"/>
                    <a:pt x="4" y="316"/>
                  </a:cubicBezTo>
                  <a:cubicBezTo>
                    <a:pt x="1597" y="139"/>
                    <a:pt x="1597" y="139"/>
                    <a:pt x="1597" y="139"/>
                  </a:cubicBezTo>
                  <a:lnTo>
                    <a:pt x="2262" y="69"/>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85" name="Freeform 84"/>
            <p:cNvSpPr>
              <a:spLocks noChangeArrowheads="1"/>
            </p:cNvSpPr>
            <p:nvPr/>
          </p:nvSpPr>
          <p:spPr bwMode="auto">
            <a:xfrm>
              <a:off x="3157538" y="3189288"/>
              <a:ext cx="620712" cy="185737"/>
            </a:xfrm>
            <a:custGeom>
              <a:avLst/>
              <a:gdLst>
                <a:gd name="T0" fmla="*/ 1715 w 1722"/>
                <a:gd name="T1" fmla="*/ 32 h 516"/>
                <a:gd name="T2" fmla="*/ 1715 w 1722"/>
                <a:gd name="T3" fmla="*/ 32 h 516"/>
                <a:gd name="T4" fmla="*/ 1705 w 1722"/>
                <a:gd name="T5" fmla="*/ 0 h 516"/>
                <a:gd name="T6" fmla="*/ 0 w 1722"/>
                <a:gd name="T7" fmla="*/ 450 h 516"/>
                <a:gd name="T8" fmla="*/ 21 w 1722"/>
                <a:gd name="T9" fmla="*/ 515 h 516"/>
                <a:gd name="T10" fmla="*/ 1721 w 1722"/>
                <a:gd name="T11" fmla="*/ 64 h 516"/>
                <a:gd name="T12" fmla="*/ 1715 w 1722"/>
                <a:gd name="T13" fmla="*/ 32 h 516"/>
              </a:gdLst>
              <a:ahLst/>
              <a:cxnLst>
                <a:cxn ang="0">
                  <a:pos x="T0" y="T1"/>
                </a:cxn>
                <a:cxn ang="0">
                  <a:pos x="T2" y="T3"/>
                </a:cxn>
                <a:cxn ang="0">
                  <a:pos x="T4" y="T5"/>
                </a:cxn>
                <a:cxn ang="0">
                  <a:pos x="T6" y="T7"/>
                </a:cxn>
                <a:cxn ang="0">
                  <a:pos x="T8" y="T9"/>
                </a:cxn>
                <a:cxn ang="0">
                  <a:pos x="T10" y="T11"/>
                </a:cxn>
                <a:cxn ang="0">
                  <a:pos x="T12" y="T13"/>
                </a:cxn>
              </a:cxnLst>
              <a:rect l="0" t="0" r="r" b="b"/>
              <a:pathLst>
                <a:path w="1722" h="516">
                  <a:moveTo>
                    <a:pt x="1715" y="32"/>
                  </a:moveTo>
                  <a:lnTo>
                    <a:pt x="1715" y="32"/>
                  </a:lnTo>
                  <a:cubicBezTo>
                    <a:pt x="1710" y="21"/>
                    <a:pt x="1710" y="11"/>
                    <a:pt x="1705" y="0"/>
                  </a:cubicBezTo>
                  <a:cubicBezTo>
                    <a:pt x="0" y="450"/>
                    <a:pt x="0" y="450"/>
                    <a:pt x="0" y="450"/>
                  </a:cubicBezTo>
                  <a:cubicBezTo>
                    <a:pt x="11" y="472"/>
                    <a:pt x="16" y="493"/>
                    <a:pt x="21" y="515"/>
                  </a:cubicBezTo>
                  <a:cubicBezTo>
                    <a:pt x="1721" y="64"/>
                    <a:pt x="1721" y="64"/>
                    <a:pt x="1721" y="64"/>
                  </a:cubicBezTo>
                  <a:cubicBezTo>
                    <a:pt x="1721" y="54"/>
                    <a:pt x="1715" y="43"/>
                    <a:pt x="1715" y="3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86" name="Freeform 85"/>
            <p:cNvSpPr>
              <a:spLocks noChangeArrowheads="1"/>
            </p:cNvSpPr>
            <p:nvPr/>
          </p:nvSpPr>
          <p:spPr bwMode="auto">
            <a:xfrm>
              <a:off x="3852863" y="3332163"/>
              <a:ext cx="93662" cy="919162"/>
            </a:xfrm>
            <a:custGeom>
              <a:avLst/>
              <a:gdLst>
                <a:gd name="T0" fmla="*/ 64 w 258"/>
                <a:gd name="T1" fmla="*/ 2552 h 2553"/>
                <a:gd name="T2" fmla="*/ 64 w 258"/>
                <a:gd name="T3" fmla="*/ 2552 h 2553"/>
                <a:gd name="T4" fmla="*/ 257 w 258"/>
                <a:gd name="T5" fmla="*/ 0 h 2553"/>
                <a:gd name="T6" fmla="*/ 187 w 258"/>
                <a:gd name="T7" fmla="*/ 0 h 2553"/>
                <a:gd name="T8" fmla="*/ 0 w 258"/>
                <a:gd name="T9" fmla="*/ 2546 h 2553"/>
                <a:gd name="T10" fmla="*/ 0 w 258"/>
                <a:gd name="T11" fmla="*/ 2546 h 2553"/>
                <a:gd name="T12" fmla="*/ 64 w 258"/>
                <a:gd name="T13" fmla="*/ 2552 h 2553"/>
              </a:gdLst>
              <a:ahLst/>
              <a:cxnLst>
                <a:cxn ang="0">
                  <a:pos x="T0" y="T1"/>
                </a:cxn>
                <a:cxn ang="0">
                  <a:pos x="T2" y="T3"/>
                </a:cxn>
                <a:cxn ang="0">
                  <a:pos x="T4" y="T5"/>
                </a:cxn>
                <a:cxn ang="0">
                  <a:pos x="T6" y="T7"/>
                </a:cxn>
                <a:cxn ang="0">
                  <a:pos x="T8" y="T9"/>
                </a:cxn>
                <a:cxn ang="0">
                  <a:pos x="T10" y="T11"/>
                </a:cxn>
                <a:cxn ang="0">
                  <a:pos x="T12" y="T13"/>
                </a:cxn>
              </a:cxnLst>
              <a:rect l="0" t="0" r="r" b="b"/>
              <a:pathLst>
                <a:path w="258" h="2553">
                  <a:moveTo>
                    <a:pt x="64" y="2552"/>
                  </a:moveTo>
                  <a:lnTo>
                    <a:pt x="64" y="2552"/>
                  </a:lnTo>
                  <a:cubicBezTo>
                    <a:pt x="257" y="0"/>
                    <a:pt x="257" y="0"/>
                    <a:pt x="257" y="0"/>
                  </a:cubicBezTo>
                  <a:cubicBezTo>
                    <a:pt x="230" y="0"/>
                    <a:pt x="209" y="0"/>
                    <a:pt x="187" y="0"/>
                  </a:cubicBezTo>
                  <a:cubicBezTo>
                    <a:pt x="0" y="2546"/>
                    <a:pt x="0" y="2546"/>
                    <a:pt x="0" y="2546"/>
                  </a:cubicBezTo>
                  <a:lnTo>
                    <a:pt x="0" y="2546"/>
                  </a:lnTo>
                  <a:cubicBezTo>
                    <a:pt x="21" y="2546"/>
                    <a:pt x="43" y="2546"/>
                    <a:pt x="64" y="255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87" name="Freeform 86"/>
            <p:cNvSpPr>
              <a:spLocks noChangeArrowheads="1"/>
            </p:cNvSpPr>
            <p:nvPr/>
          </p:nvSpPr>
          <p:spPr bwMode="auto">
            <a:xfrm>
              <a:off x="4054475" y="2027238"/>
              <a:ext cx="1111250" cy="1033462"/>
            </a:xfrm>
            <a:custGeom>
              <a:avLst/>
              <a:gdLst>
                <a:gd name="T0" fmla="*/ 107 w 3089"/>
                <a:gd name="T1" fmla="*/ 2868 h 2869"/>
                <a:gd name="T2" fmla="*/ 107 w 3089"/>
                <a:gd name="T3" fmla="*/ 2868 h 2869"/>
                <a:gd name="T4" fmla="*/ 3035 w 3089"/>
                <a:gd name="T5" fmla="*/ 2225 h 2869"/>
                <a:gd name="T6" fmla="*/ 3088 w 3089"/>
                <a:gd name="T7" fmla="*/ 2053 h 2869"/>
                <a:gd name="T8" fmla="*/ 1078 w 3089"/>
                <a:gd name="T9" fmla="*/ 0 h 2869"/>
                <a:gd name="T10" fmla="*/ 895 w 3089"/>
                <a:gd name="T11" fmla="*/ 42 h 2869"/>
                <a:gd name="T12" fmla="*/ 0 w 3089"/>
                <a:gd name="T13" fmla="*/ 2750 h 2869"/>
                <a:gd name="T14" fmla="*/ 107 w 3089"/>
                <a:gd name="T15" fmla="*/ 2868 h 28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9" h="2869">
                  <a:moveTo>
                    <a:pt x="107" y="2868"/>
                  </a:moveTo>
                  <a:lnTo>
                    <a:pt x="107" y="2868"/>
                  </a:lnTo>
                  <a:cubicBezTo>
                    <a:pt x="3035" y="2225"/>
                    <a:pt x="3035" y="2225"/>
                    <a:pt x="3035" y="2225"/>
                  </a:cubicBezTo>
                  <a:cubicBezTo>
                    <a:pt x="3045" y="2166"/>
                    <a:pt x="3061" y="2107"/>
                    <a:pt x="3088" y="2053"/>
                  </a:cubicBezTo>
                  <a:cubicBezTo>
                    <a:pt x="1078" y="0"/>
                    <a:pt x="1078" y="0"/>
                    <a:pt x="1078" y="0"/>
                  </a:cubicBezTo>
                  <a:cubicBezTo>
                    <a:pt x="1019" y="26"/>
                    <a:pt x="960" y="37"/>
                    <a:pt x="895" y="42"/>
                  </a:cubicBezTo>
                  <a:cubicBezTo>
                    <a:pt x="0" y="2750"/>
                    <a:pt x="0" y="2750"/>
                    <a:pt x="0" y="2750"/>
                  </a:cubicBezTo>
                  <a:cubicBezTo>
                    <a:pt x="43" y="2782"/>
                    <a:pt x="75" y="2825"/>
                    <a:pt x="107" y="286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88" name="Freeform 87"/>
            <p:cNvSpPr>
              <a:spLocks noChangeArrowheads="1"/>
            </p:cNvSpPr>
            <p:nvPr/>
          </p:nvSpPr>
          <p:spPr bwMode="auto">
            <a:xfrm>
              <a:off x="4106863" y="2947988"/>
              <a:ext cx="1106487" cy="925512"/>
            </a:xfrm>
            <a:custGeom>
              <a:avLst/>
              <a:gdLst>
                <a:gd name="T0" fmla="*/ 0 w 3073"/>
                <a:gd name="T1" fmla="*/ 772 h 2569"/>
                <a:gd name="T2" fmla="*/ 0 w 3073"/>
                <a:gd name="T3" fmla="*/ 772 h 2569"/>
                <a:gd name="T4" fmla="*/ 1883 w 3073"/>
                <a:gd name="T5" fmla="*/ 2568 h 2569"/>
                <a:gd name="T6" fmla="*/ 2097 w 3073"/>
                <a:gd name="T7" fmla="*/ 2519 h 2569"/>
                <a:gd name="T8" fmla="*/ 2107 w 3073"/>
                <a:gd name="T9" fmla="*/ 2519 h 2569"/>
                <a:gd name="T10" fmla="*/ 3072 w 3073"/>
                <a:gd name="T11" fmla="*/ 123 h 2569"/>
                <a:gd name="T12" fmla="*/ 2965 w 3073"/>
                <a:gd name="T13" fmla="*/ 0 h 2569"/>
                <a:gd name="T14" fmla="*/ 33 w 3073"/>
                <a:gd name="T15" fmla="*/ 638 h 2569"/>
                <a:gd name="T16" fmla="*/ 0 w 3073"/>
                <a:gd name="T17" fmla="*/ 772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3" h="2569">
                  <a:moveTo>
                    <a:pt x="0" y="772"/>
                  </a:moveTo>
                  <a:lnTo>
                    <a:pt x="0" y="772"/>
                  </a:lnTo>
                  <a:cubicBezTo>
                    <a:pt x="1883" y="2568"/>
                    <a:pt x="1883" y="2568"/>
                    <a:pt x="1883" y="2568"/>
                  </a:cubicBezTo>
                  <a:cubicBezTo>
                    <a:pt x="1946" y="2536"/>
                    <a:pt x="2022" y="2519"/>
                    <a:pt x="2097" y="2519"/>
                  </a:cubicBezTo>
                  <a:cubicBezTo>
                    <a:pt x="2102" y="2519"/>
                    <a:pt x="2107" y="2519"/>
                    <a:pt x="2107" y="2519"/>
                  </a:cubicBezTo>
                  <a:cubicBezTo>
                    <a:pt x="3072" y="123"/>
                    <a:pt x="3072" y="123"/>
                    <a:pt x="3072" y="123"/>
                  </a:cubicBezTo>
                  <a:cubicBezTo>
                    <a:pt x="3030" y="91"/>
                    <a:pt x="2992" y="48"/>
                    <a:pt x="2965" y="0"/>
                  </a:cubicBezTo>
                  <a:cubicBezTo>
                    <a:pt x="33" y="638"/>
                    <a:pt x="33" y="638"/>
                    <a:pt x="33" y="638"/>
                  </a:cubicBezTo>
                  <a:cubicBezTo>
                    <a:pt x="28" y="686"/>
                    <a:pt x="17" y="729"/>
                    <a:pt x="0" y="77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89" name="Freeform 88"/>
            <p:cNvSpPr>
              <a:spLocks noChangeArrowheads="1"/>
            </p:cNvSpPr>
            <p:nvPr/>
          </p:nvSpPr>
          <p:spPr bwMode="auto">
            <a:xfrm>
              <a:off x="3513138" y="2733675"/>
              <a:ext cx="287337" cy="471488"/>
            </a:xfrm>
            <a:custGeom>
              <a:avLst/>
              <a:gdLst>
                <a:gd name="T0" fmla="*/ 778 w 800"/>
                <a:gd name="T1" fmla="*/ 922 h 1309"/>
                <a:gd name="T2" fmla="*/ 778 w 800"/>
                <a:gd name="T3" fmla="*/ 922 h 1309"/>
                <a:gd name="T4" fmla="*/ 799 w 800"/>
                <a:gd name="T5" fmla="*/ 890 h 1309"/>
                <a:gd name="T6" fmla="*/ 177 w 800"/>
                <a:gd name="T7" fmla="*/ 0 h 1309"/>
                <a:gd name="T8" fmla="*/ 0 w 800"/>
                <a:gd name="T9" fmla="*/ 1077 h 1309"/>
                <a:gd name="T10" fmla="*/ 11 w 800"/>
                <a:gd name="T11" fmla="*/ 1308 h 1309"/>
                <a:gd name="T12" fmla="*/ 713 w 800"/>
                <a:gd name="T13" fmla="*/ 1120 h 1309"/>
                <a:gd name="T14" fmla="*/ 778 w 800"/>
                <a:gd name="T15" fmla="*/ 922 h 1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0" h="1309">
                  <a:moveTo>
                    <a:pt x="778" y="922"/>
                  </a:moveTo>
                  <a:lnTo>
                    <a:pt x="778" y="922"/>
                  </a:lnTo>
                  <a:cubicBezTo>
                    <a:pt x="783" y="911"/>
                    <a:pt x="794" y="901"/>
                    <a:pt x="799" y="890"/>
                  </a:cubicBezTo>
                  <a:cubicBezTo>
                    <a:pt x="177" y="0"/>
                    <a:pt x="177" y="0"/>
                    <a:pt x="177" y="0"/>
                  </a:cubicBezTo>
                  <a:cubicBezTo>
                    <a:pt x="64" y="343"/>
                    <a:pt x="0" y="702"/>
                    <a:pt x="0" y="1077"/>
                  </a:cubicBezTo>
                  <a:cubicBezTo>
                    <a:pt x="0" y="1153"/>
                    <a:pt x="5" y="1233"/>
                    <a:pt x="11" y="1308"/>
                  </a:cubicBezTo>
                  <a:cubicBezTo>
                    <a:pt x="713" y="1120"/>
                    <a:pt x="713" y="1120"/>
                    <a:pt x="713" y="1120"/>
                  </a:cubicBezTo>
                  <a:cubicBezTo>
                    <a:pt x="719" y="1056"/>
                    <a:pt x="740" y="986"/>
                    <a:pt x="778" y="92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90" name="Freeform 89"/>
            <p:cNvSpPr>
              <a:spLocks noChangeArrowheads="1"/>
            </p:cNvSpPr>
            <p:nvPr/>
          </p:nvSpPr>
          <p:spPr bwMode="auto">
            <a:xfrm>
              <a:off x="4979988" y="3032125"/>
              <a:ext cx="815975" cy="920750"/>
            </a:xfrm>
            <a:custGeom>
              <a:avLst/>
              <a:gdLst>
                <a:gd name="T0" fmla="*/ 986 w 2268"/>
                <a:gd name="T1" fmla="*/ 16 h 2558"/>
                <a:gd name="T2" fmla="*/ 986 w 2268"/>
                <a:gd name="T3" fmla="*/ 16 h 2558"/>
                <a:gd name="T4" fmla="*/ 959 w 2268"/>
                <a:gd name="T5" fmla="*/ 16 h 2558"/>
                <a:gd name="T6" fmla="*/ 0 w 2268"/>
                <a:gd name="T7" fmla="*/ 2407 h 2558"/>
                <a:gd name="T8" fmla="*/ 112 w 2268"/>
                <a:gd name="T9" fmla="*/ 2557 h 2558"/>
                <a:gd name="T10" fmla="*/ 1898 w 2268"/>
                <a:gd name="T11" fmla="*/ 2359 h 2558"/>
                <a:gd name="T12" fmla="*/ 2267 w 2268"/>
                <a:gd name="T13" fmla="*/ 1801 h 2558"/>
                <a:gd name="T14" fmla="*/ 1109 w 2268"/>
                <a:gd name="T15" fmla="*/ 0 h 2558"/>
                <a:gd name="T16" fmla="*/ 986 w 2268"/>
                <a:gd name="T17" fmla="*/ 16 h 2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8" h="2558">
                  <a:moveTo>
                    <a:pt x="986" y="16"/>
                  </a:moveTo>
                  <a:lnTo>
                    <a:pt x="986" y="16"/>
                  </a:lnTo>
                  <a:cubicBezTo>
                    <a:pt x="976" y="16"/>
                    <a:pt x="970" y="16"/>
                    <a:pt x="959" y="16"/>
                  </a:cubicBezTo>
                  <a:cubicBezTo>
                    <a:pt x="0" y="2407"/>
                    <a:pt x="0" y="2407"/>
                    <a:pt x="0" y="2407"/>
                  </a:cubicBezTo>
                  <a:cubicBezTo>
                    <a:pt x="48" y="2450"/>
                    <a:pt x="86" y="2503"/>
                    <a:pt x="112" y="2557"/>
                  </a:cubicBezTo>
                  <a:cubicBezTo>
                    <a:pt x="1898" y="2359"/>
                    <a:pt x="1898" y="2359"/>
                    <a:pt x="1898" y="2359"/>
                  </a:cubicBezTo>
                  <a:cubicBezTo>
                    <a:pt x="2043" y="2187"/>
                    <a:pt x="2166" y="1999"/>
                    <a:pt x="2267" y="1801"/>
                  </a:cubicBezTo>
                  <a:cubicBezTo>
                    <a:pt x="1109" y="0"/>
                    <a:pt x="1109" y="0"/>
                    <a:pt x="1109" y="0"/>
                  </a:cubicBezTo>
                  <a:cubicBezTo>
                    <a:pt x="1072" y="11"/>
                    <a:pt x="1029" y="16"/>
                    <a:pt x="986" y="1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91" name="Freeform 90"/>
            <p:cNvSpPr>
              <a:spLocks noChangeArrowheads="1"/>
            </p:cNvSpPr>
            <p:nvPr/>
          </p:nvSpPr>
          <p:spPr bwMode="auto">
            <a:xfrm>
              <a:off x="5481638" y="2795588"/>
              <a:ext cx="452437" cy="752475"/>
            </a:xfrm>
            <a:custGeom>
              <a:avLst/>
              <a:gdLst>
                <a:gd name="T0" fmla="*/ 1131 w 1255"/>
                <a:gd name="T1" fmla="*/ 0 h 2092"/>
                <a:gd name="T2" fmla="*/ 1131 w 1255"/>
                <a:gd name="T3" fmla="*/ 0 h 2092"/>
                <a:gd name="T4" fmla="*/ 112 w 1255"/>
                <a:gd name="T5" fmla="*/ 215 h 2092"/>
                <a:gd name="T6" fmla="*/ 43 w 1255"/>
                <a:gd name="T7" fmla="*/ 419 h 2092"/>
                <a:gd name="T8" fmla="*/ 0 w 1255"/>
                <a:gd name="T9" fmla="*/ 477 h 2092"/>
                <a:gd name="T10" fmla="*/ 1040 w 1255"/>
                <a:gd name="T11" fmla="*/ 2091 h 2092"/>
                <a:gd name="T12" fmla="*/ 1254 w 1255"/>
                <a:gd name="T13" fmla="*/ 906 h 2092"/>
                <a:gd name="T14" fmla="*/ 1131 w 1255"/>
                <a:gd name="T15" fmla="*/ 0 h 2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5" h="2092">
                  <a:moveTo>
                    <a:pt x="1131" y="0"/>
                  </a:moveTo>
                  <a:lnTo>
                    <a:pt x="1131" y="0"/>
                  </a:lnTo>
                  <a:cubicBezTo>
                    <a:pt x="112" y="215"/>
                    <a:pt x="112" y="215"/>
                    <a:pt x="112" y="215"/>
                  </a:cubicBezTo>
                  <a:cubicBezTo>
                    <a:pt x="102" y="284"/>
                    <a:pt x="80" y="354"/>
                    <a:pt x="43" y="419"/>
                  </a:cubicBezTo>
                  <a:cubicBezTo>
                    <a:pt x="32" y="440"/>
                    <a:pt x="16" y="462"/>
                    <a:pt x="0" y="477"/>
                  </a:cubicBezTo>
                  <a:cubicBezTo>
                    <a:pt x="1040" y="2091"/>
                    <a:pt x="1040" y="2091"/>
                    <a:pt x="1040" y="2091"/>
                  </a:cubicBezTo>
                  <a:cubicBezTo>
                    <a:pt x="1179" y="1716"/>
                    <a:pt x="1254" y="1319"/>
                    <a:pt x="1254" y="906"/>
                  </a:cubicBezTo>
                  <a:cubicBezTo>
                    <a:pt x="1254" y="595"/>
                    <a:pt x="1211" y="295"/>
                    <a:pt x="1131"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92" name="Freeform 91"/>
            <p:cNvSpPr>
              <a:spLocks noChangeArrowheads="1"/>
            </p:cNvSpPr>
            <p:nvPr/>
          </p:nvSpPr>
          <p:spPr bwMode="auto">
            <a:xfrm>
              <a:off x="4365625" y="4144963"/>
              <a:ext cx="523875" cy="187325"/>
            </a:xfrm>
            <a:custGeom>
              <a:avLst/>
              <a:gdLst>
                <a:gd name="T0" fmla="*/ 1131 w 1454"/>
                <a:gd name="T1" fmla="*/ 107 h 521"/>
                <a:gd name="T2" fmla="*/ 1131 w 1454"/>
                <a:gd name="T3" fmla="*/ 107 h 521"/>
                <a:gd name="T4" fmla="*/ 1003 w 1454"/>
                <a:gd name="T5" fmla="*/ 0 h 521"/>
                <a:gd name="T6" fmla="*/ 0 w 1454"/>
                <a:gd name="T7" fmla="*/ 369 h 521"/>
                <a:gd name="T8" fmla="*/ 992 w 1454"/>
                <a:gd name="T9" fmla="*/ 520 h 521"/>
                <a:gd name="T10" fmla="*/ 1453 w 1454"/>
                <a:gd name="T11" fmla="*/ 488 h 521"/>
                <a:gd name="T12" fmla="*/ 1356 w 1454"/>
                <a:gd name="T13" fmla="*/ 171 h 521"/>
                <a:gd name="T14" fmla="*/ 1131 w 1454"/>
                <a:gd name="T15" fmla="*/ 107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4" h="521">
                  <a:moveTo>
                    <a:pt x="1131" y="107"/>
                  </a:moveTo>
                  <a:lnTo>
                    <a:pt x="1131" y="107"/>
                  </a:lnTo>
                  <a:cubicBezTo>
                    <a:pt x="1077" y="80"/>
                    <a:pt x="1040" y="43"/>
                    <a:pt x="1003" y="0"/>
                  </a:cubicBezTo>
                  <a:cubicBezTo>
                    <a:pt x="0" y="369"/>
                    <a:pt x="0" y="369"/>
                    <a:pt x="0" y="369"/>
                  </a:cubicBezTo>
                  <a:cubicBezTo>
                    <a:pt x="316" y="466"/>
                    <a:pt x="648" y="520"/>
                    <a:pt x="992" y="520"/>
                  </a:cubicBezTo>
                  <a:cubicBezTo>
                    <a:pt x="1147" y="520"/>
                    <a:pt x="1303" y="509"/>
                    <a:pt x="1453" y="488"/>
                  </a:cubicBezTo>
                  <a:cubicBezTo>
                    <a:pt x="1356" y="171"/>
                    <a:pt x="1356" y="171"/>
                    <a:pt x="1356" y="171"/>
                  </a:cubicBezTo>
                  <a:cubicBezTo>
                    <a:pt x="1276" y="171"/>
                    <a:pt x="1196" y="150"/>
                    <a:pt x="1131" y="10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93" name="Freeform 92"/>
            <p:cNvSpPr>
              <a:spLocks noChangeArrowheads="1"/>
            </p:cNvSpPr>
            <p:nvPr/>
          </p:nvSpPr>
          <p:spPr bwMode="auto">
            <a:xfrm>
              <a:off x="4970463" y="4017963"/>
              <a:ext cx="563562" cy="277812"/>
            </a:xfrm>
            <a:custGeom>
              <a:avLst/>
              <a:gdLst>
                <a:gd name="T0" fmla="*/ 124 w 1566"/>
                <a:gd name="T1" fmla="*/ 279 h 773"/>
                <a:gd name="T2" fmla="*/ 124 w 1566"/>
                <a:gd name="T3" fmla="*/ 279 h 773"/>
                <a:gd name="T4" fmla="*/ 0 w 1566"/>
                <a:gd name="T5" fmla="*/ 424 h 773"/>
                <a:gd name="T6" fmla="*/ 107 w 1566"/>
                <a:gd name="T7" fmla="*/ 772 h 773"/>
                <a:gd name="T8" fmla="*/ 1565 w 1566"/>
                <a:gd name="T9" fmla="*/ 0 h 773"/>
                <a:gd name="T10" fmla="*/ 177 w 1566"/>
                <a:gd name="T11" fmla="*/ 150 h 773"/>
                <a:gd name="T12" fmla="*/ 124 w 1566"/>
                <a:gd name="T13" fmla="*/ 279 h 773"/>
              </a:gdLst>
              <a:ahLst/>
              <a:cxnLst>
                <a:cxn ang="0">
                  <a:pos x="T0" y="T1"/>
                </a:cxn>
                <a:cxn ang="0">
                  <a:pos x="T2" y="T3"/>
                </a:cxn>
                <a:cxn ang="0">
                  <a:pos x="T4" y="T5"/>
                </a:cxn>
                <a:cxn ang="0">
                  <a:pos x="T6" y="T7"/>
                </a:cxn>
                <a:cxn ang="0">
                  <a:pos x="T8" y="T9"/>
                </a:cxn>
                <a:cxn ang="0">
                  <a:pos x="T10" y="T11"/>
                </a:cxn>
                <a:cxn ang="0">
                  <a:pos x="T12" y="T13"/>
                </a:cxn>
              </a:cxnLst>
              <a:rect l="0" t="0" r="r" b="b"/>
              <a:pathLst>
                <a:path w="1566" h="773">
                  <a:moveTo>
                    <a:pt x="124" y="279"/>
                  </a:moveTo>
                  <a:lnTo>
                    <a:pt x="124" y="279"/>
                  </a:lnTo>
                  <a:cubicBezTo>
                    <a:pt x="91" y="338"/>
                    <a:pt x="48" y="386"/>
                    <a:pt x="0" y="424"/>
                  </a:cubicBezTo>
                  <a:cubicBezTo>
                    <a:pt x="107" y="772"/>
                    <a:pt x="107" y="772"/>
                    <a:pt x="107" y="772"/>
                  </a:cubicBezTo>
                  <a:cubicBezTo>
                    <a:pt x="649" y="644"/>
                    <a:pt x="1147" y="381"/>
                    <a:pt x="1565" y="0"/>
                  </a:cubicBezTo>
                  <a:cubicBezTo>
                    <a:pt x="177" y="150"/>
                    <a:pt x="177" y="150"/>
                    <a:pt x="177" y="150"/>
                  </a:cubicBezTo>
                  <a:cubicBezTo>
                    <a:pt x="161" y="199"/>
                    <a:pt x="145" y="241"/>
                    <a:pt x="124" y="279"/>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94" name="Freeform 93"/>
            <p:cNvSpPr>
              <a:spLocks noChangeArrowheads="1"/>
            </p:cNvSpPr>
            <p:nvPr/>
          </p:nvSpPr>
          <p:spPr bwMode="auto">
            <a:xfrm>
              <a:off x="3530600" y="3254375"/>
              <a:ext cx="341313" cy="677863"/>
            </a:xfrm>
            <a:custGeom>
              <a:avLst/>
              <a:gdLst>
                <a:gd name="T0" fmla="*/ 750 w 950"/>
                <a:gd name="T1" fmla="*/ 0 h 1883"/>
                <a:gd name="T2" fmla="*/ 750 w 950"/>
                <a:gd name="T3" fmla="*/ 0 h 1883"/>
                <a:gd name="T4" fmla="*/ 723 w 950"/>
                <a:gd name="T5" fmla="*/ 11 h 1883"/>
                <a:gd name="T6" fmla="*/ 0 w 950"/>
                <a:gd name="T7" fmla="*/ 198 h 1883"/>
                <a:gd name="T8" fmla="*/ 820 w 950"/>
                <a:gd name="T9" fmla="*/ 1882 h 1883"/>
                <a:gd name="T10" fmla="*/ 949 w 950"/>
                <a:gd name="T11" fmla="*/ 166 h 1883"/>
                <a:gd name="T12" fmla="*/ 905 w 950"/>
                <a:gd name="T13" fmla="*/ 145 h 1883"/>
                <a:gd name="T14" fmla="*/ 750 w 950"/>
                <a:gd name="T15" fmla="*/ 0 h 18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1883">
                  <a:moveTo>
                    <a:pt x="750" y="0"/>
                  </a:moveTo>
                  <a:lnTo>
                    <a:pt x="750" y="0"/>
                  </a:lnTo>
                  <a:cubicBezTo>
                    <a:pt x="723" y="11"/>
                    <a:pt x="723" y="11"/>
                    <a:pt x="723" y="11"/>
                  </a:cubicBezTo>
                  <a:cubicBezTo>
                    <a:pt x="0" y="198"/>
                    <a:pt x="0" y="198"/>
                    <a:pt x="0" y="198"/>
                  </a:cubicBezTo>
                  <a:cubicBezTo>
                    <a:pt x="107" y="826"/>
                    <a:pt x="391" y="1410"/>
                    <a:pt x="820" y="1882"/>
                  </a:cubicBezTo>
                  <a:cubicBezTo>
                    <a:pt x="949" y="166"/>
                    <a:pt x="949" y="166"/>
                    <a:pt x="949" y="166"/>
                  </a:cubicBezTo>
                  <a:cubicBezTo>
                    <a:pt x="932" y="161"/>
                    <a:pt x="916" y="156"/>
                    <a:pt x="905" y="145"/>
                  </a:cubicBezTo>
                  <a:cubicBezTo>
                    <a:pt x="841" y="107"/>
                    <a:pt x="787" y="59"/>
                    <a:pt x="7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95" name="Freeform 94"/>
            <p:cNvSpPr>
              <a:spLocks noChangeArrowheads="1"/>
            </p:cNvSpPr>
            <p:nvPr/>
          </p:nvSpPr>
          <p:spPr bwMode="auto">
            <a:xfrm>
              <a:off x="3938588" y="3313113"/>
              <a:ext cx="760412" cy="898525"/>
            </a:xfrm>
            <a:custGeom>
              <a:avLst/>
              <a:gdLst>
                <a:gd name="T0" fmla="*/ 2112 w 2113"/>
                <a:gd name="T1" fmla="*/ 1801 h 2494"/>
                <a:gd name="T2" fmla="*/ 2112 w 2113"/>
                <a:gd name="T3" fmla="*/ 1801 h 2494"/>
                <a:gd name="T4" fmla="*/ 230 w 2113"/>
                <a:gd name="T5" fmla="*/ 0 h 2494"/>
                <a:gd name="T6" fmla="*/ 150 w 2113"/>
                <a:gd name="T7" fmla="*/ 33 h 2494"/>
                <a:gd name="T8" fmla="*/ 0 w 2113"/>
                <a:gd name="T9" fmla="*/ 2027 h 2494"/>
                <a:gd name="T10" fmla="*/ 708 w 2113"/>
                <a:gd name="T11" fmla="*/ 2493 h 2494"/>
                <a:gd name="T12" fmla="*/ 2070 w 2113"/>
                <a:gd name="T13" fmla="*/ 1994 h 2494"/>
                <a:gd name="T14" fmla="*/ 2112 w 2113"/>
                <a:gd name="T15" fmla="*/ 1801 h 24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3" h="2494">
                  <a:moveTo>
                    <a:pt x="2112" y="1801"/>
                  </a:moveTo>
                  <a:lnTo>
                    <a:pt x="2112" y="1801"/>
                  </a:lnTo>
                  <a:cubicBezTo>
                    <a:pt x="230" y="0"/>
                    <a:pt x="230" y="0"/>
                    <a:pt x="230" y="0"/>
                  </a:cubicBezTo>
                  <a:cubicBezTo>
                    <a:pt x="204" y="11"/>
                    <a:pt x="177" y="22"/>
                    <a:pt x="150" y="33"/>
                  </a:cubicBezTo>
                  <a:cubicBezTo>
                    <a:pt x="0" y="2027"/>
                    <a:pt x="0" y="2027"/>
                    <a:pt x="0" y="2027"/>
                  </a:cubicBezTo>
                  <a:cubicBezTo>
                    <a:pt x="220" y="2214"/>
                    <a:pt x="456" y="2370"/>
                    <a:pt x="708" y="2493"/>
                  </a:cubicBezTo>
                  <a:cubicBezTo>
                    <a:pt x="2070" y="1994"/>
                    <a:pt x="2070" y="1994"/>
                    <a:pt x="2070" y="1994"/>
                  </a:cubicBezTo>
                  <a:cubicBezTo>
                    <a:pt x="2075" y="1930"/>
                    <a:pt x="2086" y="1866"/>
                    <a:pt x="2112" y="180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96" name="Freeform 95"/>
            <p:cNvSpPr>
              <a:spLocks noChangeArrowheads="1"/>
            </p:cNvSpPr>
            <p:nvPr/>
          </p:nvSpPr>
          <p:spPr bwMode="auto">
            <a:xfrm>
              <a:off x="5430838" y="2220913"/>
              <a:ext cx="419100" cy="534987"/>
            </a:xfrm>
            <a:custGeom>
              <a:avLst/>
              <a:gdLst>
                <a:gd name="T0" fmla="*/ 182 w 1164"/>
                <a:gd name="T1" fmla="*/ 1485 h 1486"/>
                <a:gd name="T2" fmla="*/ 182 w 1164"/>
                <a:gd name="T3" fmla="*/ 1485 h 1486"/>
                <a:gd name="T4" fmla="*/ 1163 w 1164"/>
                <a:gd name="T5" fmla="*/ 1275 h 1486"/>
                <a:gd name="T6" fmla="*/ 407 w 1164"/>
                <a:gd name="T7" fmla="*/ 128 h 1486"/>
                <a:gd name="T8" fmla="*/ 273 w 1164"/>
                <a:gd name="T9" fmla="*/ 0 h 1486"/>
                <a:gd name="T10" fmla="*/ 0 w 1164"/>
                <a:gd name="T11" fmla="*/ 1302 h 1486"/>
                <a:gd name="T12" fmla="*/ 182 w 1164"/>
                <a:gd name="T13" fmla="*/ 1485 h 1486"/>
              </a:gdLst>
              <a:ahLst/>
              <a:cxnLst>
                <a:cxn ang="0">
                  <a:pos x="T0" y="T1"/>
                </a:cxn>
                <a:cxn ang="0">
                  <a:pos x="T2" y="T3"/>
                </a:cxn>
                <a:cxn ang="0">
                  <a:pos x="T4" y="T5"/>
                </a:cxn>
                <a:cxn ang="0">
                  <a:pos x="T6" y="T7"/>
                </a:cxn>
                <a:cxn ang="0">
                  <a:pos x="T8" y="T9"/>
                </a:cxn>
                <a:cxn ang="0">
                  <a:pos x="T10" y="T11"/>
                </a:cxn>
                <a:cxn ang="0">
                  <a:pos x="T12" y="T13"/>
                </a:cxn>
              </a:cxnLst>
              <a:rect l="0" t="0" r="r" b="b"/>
              <a:pathLst>
                <a:path w="1164" h="1486">
                  <a:moveTo>
                    <a:pt x="182" y="1485"/>
                  </a:moveTo>
                  <a:lnTo>
                    <a:pt x="182" y="1485"/>
                  </a:lnTo>
                  <a:cubicBezTo>
                    <a:pt x="1163" y="1275"/>
                    <a:pt x="1163" y="1275"/>
                    <a:pt x="1163" y="1275"/>
                  </a:cubicBezTo>
                  <a:cubicBezTo>
                    <a:pt x="997" y="852"/>
                    <a:pt x="739" y="461"/>
                    <a:pt x="407" y="128"/>
                  </a:cubicBezTo>
                  <a:cubicBezTo>
                    <a:pt x="364" y="85"/>
                    <a:pt x="321" y="43"/>
                    <a:pt x="273" y="0"/>
                  </a:cubicBezTo>
                  <a:cubicBezTo>
                    <a:pt x="0" y="1302"/>
                    <a:pt x="0" y="1302"/>
                    <a:pt x="0" y="1302"/>
                  </a:cubicBezTo>
                  <a:cubicBezTo>
                    <a:pt x="74" y="1351"/>
                    <a:pt x="139" y="1410"/>
                    <a:pt x="182" y="148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97" name="Freeform 96"/>
            <p:cNvSpPr>
              <a:spLocks noChangeArrowheads="1"/>
            </p:cNvSpPr>
            <p:nvPr/>
          </p:nvSpPr>
          <p:spPr bwMode="auto">
            <a:xfrm>
              <a:off x="3630613" y="2001838"/>
              <a:ext cx="631825" cy="982662"/>
            </a:xfrm>
            <a:custGeom>
              <a:avLst/>
              <a:gdLst>
                <a:gd name="T0" fmla="*/ 1748 w 1754"/>
                <a:gd name="T1" fmla="*/ 0 h 2730"/>
                <a:gd name="T2" fmla="*/ 1748 w 1754"/>
                <a:gd name="T3" fmla="*/ 0 h 2730"/>
                <a:gd name="T4" fmla="*/ 660 w 1754"/>
                <a:gd name="T5" fmla="*/ 734 h 2730"/>
                <a:gd name="T6" fmla="*/ 0 w 1754"/>
                <a:gd name="T7" fmla="*/ 1657 h 2730"/>
                <a:gd name="T8" fmla="*/ 751 w 1754"/>
                <a:gd name="T9" fmla="*/ 2729 h 2730"/>
                <a:gd name="T10" fmla="*/ 858 w 1754"/>
                <a:gd name="T11" fmla="*/ 2713 h 2730"/>
                <a:gd name="T12" fmla="*/ 1753 w 1754"/>
                <a:gd name="T13" fmla="*/ 5 h 2730"/>
                <a:gd name="T14" fmla="*/ 1748 w 1754"/>
                <a:gd name="T15" fmla="*/ 0 h 2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4" h="2730">
                  <a:moveTo>
                    <a:pt x="1748" y="0"/>
                  </a:moveTo>
                  <a:lnTo>
                    <a:pt x="1748" y="0"/>
                  </a:lnTo>
                  <a:cubicBezTo>
                    <a:pt x="1346" y="171"/>
                    <a:pt x="976" y="413"/>
                    <a:pt x="660" y="734"/>
                  </a:cubicBezTo>
                  <a:cubicBezTo>
                    <a:pt x="386" y="1008"/>
                    <a:pt x="166" y="1319"/>
                    <a:pt x="0" y="1657"/>
                  </a:cubicBezTo>
                  <a:cubicBezTo>
                    <a:pt x="751" y="2729"/>
                    <a:pt x="751" y="2729"/>
                    <a:pt x="751" y="2729"/>
                  </a:cubicBezTo>
                  <a:cubicBezTo>
                    <a:pt x="783" y="2718"/>
                    <a:pt x="821" y="2713"/>
                    <a:pt x="858" y="2713"/>
                  </a:cubicBezTo>
                  <a:cubicBezTo>
                    <a:pt x="1753" y="5"/>
                    <a:pt x="1753" y="5"/>
                    <a:pt x="1753" y="5"/>
                  </a:cubicBezTo>
                  <a:cubicBezTo>
                    <a:pt x="1748" y="5"/>
                    <a:pt x="1748" y="5"/>
                    <a:pt x="1748"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sp>
          <p:nvSpPr>
            <p:cNvPr id="98" name="Freeform 97"/>
            <p:cNvSpPr>
              <a:spLocks noChangeArrowheads="1"/>
            </p:cNvSpPr>
            <p:nvPr/>
          </p:nvSpPr>
          <p:spPr bwMode="auto">
            <a:xfrm>
              <a:off x="4529138" y="1912938"/>
              <a:ext cx="893762" cy="768350"/>
            </a:xfrm>
            <a:custGeom>
              <a:avLst/>
              <a:gdLst>
                <a:gd name="T0" fmla="*/ 2171 w 2483"/>
                <a:gd name="T1" fmla="*/ 2086 h 2135"/>
                <a:gd name="T2" fmla="*/ 2171 w 2483"/>
                <a:gd name="T3" fmla="*/ 2086 h 2135"/>
                <a:gd name="T4" fmla="*/ 2482 w 2483"/>
                <a:gd name="T5" fmla="*/ 617 h 2135"/>
                <a:gd name="T6" fmla="*/ 723 w 2483"/>
                <a:gd name="T7" fmla="*/ 0 h 2135"/>
                <a:gd name="T8" fmla="*/ 139 w 2483"/>
                <a:gd name="T9" fmla="*/ 21 h 2135"/>
                <a:gd name="T10" fmla="*/ 16 w 2483"/>
                <a:gd name="T11" fmla="*/ 38 h 2135"/>
                <a:gd name="T12" fmla="*/ 0 w 2483"/>
                <a:gd name="T13" fmla="*/ 81 h 2135"/>
                <a:gd name="T14" fmla="*/ 2010 w 2483"/>
                <a:gd name="T15" fmla="*/ 2134 h 2135"/>
                <a:gd name="T16" fmla="*/ 2171 w 2483"/>
                <a:gd name="T17" fmla="*/ 2086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3" h="2135">
                  <a:moveTo>
                    <a:pt x="2171" y="2086"/>
                  </a:moveTo>
                  <a:lnTo>
                    <a:pt x="2171" y="2086"/>
                  </a:lnTo>
                  <a:cubicBezTo>
                    <a:pt x="2482" y="617"/>
                    <a:pt x="2482" y="617"/>
                    <a:pt x="2482" y="617"/>
                  </a:cubicBezTo>
                  <a:cubicBezTo>
                    <a:pt x="1967" y="252"/>
                    <a:pt x="1367" y="38"/>
                    <a:pt x="723" y="0"/>
                  </a:cubicBezTo>
                  <a:cubicBezTo>
                    <a:pt x="139" y="21"/>
                    <a:pt x="139" y="21"/>
                    <a:pt x="139" y="21"/>
                  </a:cubicBezTo>
                  <a:cubicBezTo>
                    <a:pt x="96" y="21"/>
                    <a:pt x="59" y="27"/>
                    <a:pt x="16" y="38"/>
                  </a:cubicBezTo>
                  <a:cubicBezTo>
                    <a:pt x="10" y="49"/>
                    <a:pt x="5" y="65"/>
                    <a:pt x="0" y="81"/>
                  </a:cubicBezTo>
                  <a:cubicBezTo>
                    <a:pt x="2010" y="2134"/>
                    <a:pt x="2010" y="2134"/>
                    <a:pt x="2010" y="2134"/>
                  </a:cubicBezTo>
                  <a:cubicBezTo>
                    <a:pt x="2064" y="2107"/>
                    <a:pt x="2117" y="2091"/>
                    <a:pt x="2171" y="208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enovo\Desktop\update-Aritistic Shanghai Photography Tour©\Starbucks Reserve Roastery5.jpg"/>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15462314" y="7029498"/>
            <a:ext cx="8915336" cy="668650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Lenovo\Desktop\update-Aritistic Shanghai Photography Tour©\Starbucks Reserve Roastery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8130209" cy="60976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7852477" y="1200257"/>
            <a:ext cx="19830062" cy="5201424"/>
          </a:xfrm>
          <a:prstGeom prst="rect">
            <a:avLst/>
          </a:prstGeom>
          <a:noFill/>
        </p:spPr>
        <p:txBody>
          <a:bodyPr wrap="square" rtlCol="0">
            <a:spAutoFit/>
          </a:bodyPr>
          <a:lstStyle/>
          <a:p>
            <a:pPr defTabSz="1828165"/>
            <a:r>
              <a:rPr lang="en-US" sz="16600" b="1" dirty="0" smtClean="0">
                <a:solidFill>
                  <a:srgbClr val="FFFFFF">
                    <a:lumMod val="95000"/>
                  </a:srgbClr>
                </a:solidFill>
                <a:latin typeface="Segoe UI" panose="020B0502040204020203" pitchFamily="34" charset="0"/>
                <a:ea typeface="Montserrat" charset="0"/>
                <a:cs typeface="Montserrat" charset="0"/>
              </a:rPr>
              <a:t>Starbucks </a:t>
            </a:r>
            <a:r>
              <a:rPr lang="en-US" sz="16600" b="1" dirty="0">
                <a:solidFill>
                  <a:srgbClr val="FFFFFF">
                    <a:lumMod val="95000"/>
                  </a:srgbClr>
                </a:solidFill>
                <a:latin typeface="Segoe UI" panose="020B0502040204020203" pitchFamily="34" charset="0"/>
                <a:ea typeface="Montserrat" charset="0"/>
                <a:cs typeface="Montserrat" charset="0"/>
              </a:rPr>
              <a:t>Reserve </a:t>
            </a:r>
            <a:r>
              <a:rPr lang="en-US" sz="16600" b="1" dirty="0" err="1">
                <a:solidFill>
                  <a:srgbClr val="FFFFFF">
                    <a:lumMod val="95000"/>
                  </a:srgbClr>
                </a:solidFill>
                <a:latin typeface="Segoe UI" panose="020B0502040204020203" pitchFamily="34" charset="0"/>
                <a:ea typeface="Montserrat" charset="0"/>
                <a:cs typeface="Montserrat" charset="0"/>
              </a:rPr>
              <a:t>Roastery</a:t>
            </a:r>
            <a:endParaRPr lang="en-US" sz="16600" b="1" dirty="0">
              <a:solidFill>
                <a:srgbClr val="FFFFFF">
                  <a:lumMod val="95000"/>
                </a:srgbClr>
              </a:solidFill>
              <a:latin typeface="Segoe UI" panose="020B0502040204020203" pitchFamily="34" charset="0"/>
              <a:ea typeface="Montserrat" charset="0"/>
              <a:cs typeface="Montserrat" charset="0"/>
            </a:endParaRPr>
          </a:p>
        </p:txBody>
      </p:sp>
      <p:sp>
        <p:nvSpPr>
          <p:cNvPr id="6" name="TextBox 5"/>
          <p:cNvSpPr txBox="1"/>
          <p:nvPr/>
        </p:nvSpPr>
        <p:spPr>
          <a:xfrm>
            <a:off x="6706168" y="6193316"/>
            <a:ext cx="15334690" cy="3170099"/>
          </a:xfrm>
          <a:prstGeom prst="rect">
            <a:avLst/>
          </a:prstGeom>
          <a:noFill/>
        </p:spPr>
        <p:txBody>
          <a:bodyPr wrap="square" rtlCol="0">
            <a:spAutoFit/>
          </a:bodyPr>
          <a:lstStyle/>
          <a:p>
            <a:pPr defTabSz="1828165">
              <a:lnSpc>
                <a:spcPts val="12000"/>
              </a:lnSpc>
            </a:pPr>
            <a:r>
              <a:rPr lang="en-US" sz="9600" b="1" spc="600" dirty="0" smtClean="0">
                <a:solidFill>
                  <a:srgbClr val="000000"/>
                </a:solidFill>
                <a:latin typeface="Segoe UI" panose="020B0502040204020203" pitchFamily="34" charset="0"/>
                <a:ea typeface="Montserrat" charset="0"/>
                <a:cs typeface="Montserrat" charset="0"/>
              </a:rPr>
              <a:t>Starbucks</a:t>
            </a:r>
            <a:endParaRPr lang="en-US" sz="9600" b="1" spc="600" dirty="0" smtClean="0">
              <a:solidFill>
                <a:srgbClr val="000000"/>
              </a:solidFill>
              <a:latin typeface="Segoe UI" panose="020B0502040204020203" pitchFamily="34" charset="0"/>
              <a:ea typeface="Montserrat" charset="0"/>
              <a:cs typeface="Montserrat" charset="0"/>
            </a:endParaRPr>
          </a:p>
          <a:p>
            <a:pPr defTabSz="1828165">
              <a:lnSpc>
                <a:spcPts val="12000"/>
              </a:lnSpc>
            </a:pPr>
            <a:r>
              <a:rPr lang="en-US" sz="9600" b="1" spc="600" dirty="0" smtClean="0">
                <a:solidFill>
                  <a:srgbClr val="000000"/>
                </a:solidFill>
                <a:latin typeface="Segoe UI" panose="020B0502040204020203" pitchFamily="34" charset="0"/>
                <a:ea typeface="Montserrat" charset="0"/>
                <a:cs typeface="Montserrat" charset="0"/>
              </a:rPr>
              <a:t>Reserve</a:t>
            </a:r>
            <a:r>
              <a:rPr lang="en-US" sz="9600" b="1" spc="600" dirty="0">
                <a:solidFill>
                  <a:srgbClr val="000000"/>
                </a:solidFill>
                <a:latin typeface="Segoe UI" panose="020B0502040204020203" pitchFamily="34" charset="0"/>
                <a:ea typeface="Montserrat" charset="0"/>
                <a:cs typeface="Montserrat" charset="0"/>
              </a:rPr>
              <a:t> </a:t>
            </a:r>
            <a:r>
              <a:rPr lang="en-US" sz="9600" b="1" spc="600" dirty="0" err="1" smtClean="0">
                <a:solidFill>
                  <a:srgbClr val="000000"/>
                </a:solidFill>
                <a:latin typeface="Segoe UI" panose="020B0502040204020203" pitchFamily="34" charset="0"/>
                <a:ea typeface="Montserrat" charset="0"/>
                <a:cs typeface="Montserrat" charset="0"/>
              </a:rPr>
              <a:t>Roastery</a:t>
            </a:r>
            <a:endParaRPr lang="en-US" sz="9600" b="1" spc="600" dirty="0">
              <a:solidFill>
                <a:srgbClr val="000000"/>
              </a:solidFill>
              <a:latin typeface="Segoe UI" panose="020B0502040204020203" pitchFamily="34" charset="0"/>
              <a:ea typeface="Montserrat" charset="0"/>
              <a:cs typeface="Montserrat" charset="0"/>
            </a:endParaRPr>
          </a:p>
        </p:txBody>
      </p:sp>
      <p:sp>
        <p:nvSpPr>
          <p:cNvPr id="3" name="Rectangle 2"/>
          <p:cNvSpPr/>
          <p:nvPr/>
        </p:nvSpPr>
        <p:spPr>
          <a:xfrm>
            <a:off x="6706168" y="9935427"/>
            <a:ext cx="3419042" cy="1097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endParaRPr lang="en-US">
              <a:solidFill>
                <a:srgbClr val="FFFFFF"/>
              </a:solidFill>
              <a:latin typeface="Segoe UI" panose="020B0502040204020203" pitchFamily="34" charset="0"/>
            </a:endParaRPr>
          </a:p>
        </p:txBody>
      </p:sp>
      <p:sp>
        <p:nvSpPr>
          <p:cNvPr id="7" name="TextBox 6"/>
          <p:cNvSpPr txBox="1"/>
          <p:nvPr/>
        </p:nvSpPr>
        <p:spPr>
          <a:xfrm>
            <a:off x="6706168" y="5060794"/>
            <a:ext cx="6187061" cy="523220"/>
          </a:xfrm>
          <a:prstGeom prst="rect">
            <a:avLst/>
          </a:prstGeom>
          <a:noFill/>
        </p:spPr>
        <p:txBody>
          <a:bodyPr wrap="square" rtlCol="0">
            <a:spAutoFit/>
          </a:bodyPr>
          <a:lstStyle/>
          <a:p>
            <a:pPr defTabSz="1828165"/>
            <a:r>
              <a:rPr lang="en-US" sz="2800" b="1" spc="600" dirty="0" smtClean="0">
                <a:solidFill>
                  <a:schemeClr val="bg1"/>
                </a:solidFill>
                <a:latin typeface="Segoe UI" panose="020B0502040204020203" pitchFamily="34" charset="0"/>
                <a:ea typeface="Montserrat Extra" charset="0"/>
                <a:cs typeface="Montserrat Extra" charset="0"/>
              </a:rPr>
              <a:t>DAY</a:t>
            </a:r>
            <a:r>
              <a:rPr lang="en-US" altLang="zh-CN" sz="2800" b="1" spc="600" dirty="0" smtClean="0">
                <a:solidFill>
                  <a:schemeClr val="bg1"/>
                </a:solidFill>
                <a:latin typeface="Segoe UI" panose="020B0502040204020203" pitchFamily="34" charset="0"/>
                <a:ea typeface="Montserrat Extra" charset="0"/>
                <a:cs typeface="Montserrat Extra" charset="0"/>
              </a:rPr>
              <a:t>1</a:t>
            </a:r>
            <a:endParaRPr lang="en-US" sz="2800" b="1" spc="600" dirty="0">
              <a:solidFill>
                <a:schemeClr val="bg1"/>
              </a:solidFill>
              <a:latin typeface="Segoe UI" panose="020B0502040204020203" pitchFamily="34" charset="0"/>
              <a:ea typeface="Montserrat Extra" charset="0"/>
              <a:cs typeface="Montserrat Extra" charset="0"/>
            </a:endParaRPr>
          </a:p>
        </p:txBody>
      </p:sp>
      <p:pic>
        <p:nvPicPr>
          <p:cNvPr id="8195" name="Picture 3" descr="C:\Users\Lenovo\Desktop\update-Aritistic Shanghai Photography Tour©\Starbucks Reserve Roastery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62314" y="-84483"/>
            <a:ext cx="8915336" cy="6686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50" y="0"/>
            <a:ext cx="24432819" cy="137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06020" y="8726556"/>
            <a:ext cx="12833477" cy="2062103"/>
          </a:xfrm>
          <a:prstGeom prst="rect">
            <a:avLst/>
          </a:prstGeom>
          <a:noFill/>
        </p:spPr>
        <p:txBody>
          <a:bodyPr wrap="square" rtlCol="0">
            <a:spAutoFit/>
          </a:bodyPr>
          <a:lstStyle/>
          <a:p>
            <a:pPr algn="ctr"/>
            <a:r>
              <a:rPr lang="en-US" altLang="zh-CN" sz="4400" b="1" dirty="0">
                <a:latin typeface="Ink Free" panose="03080402000500000000" pitchFamily="66" charset="0"/>
              </a:rPr>
              <a:t>Accommodation </a:t>
            </a:r>
            <a:r>
              <a:rPr lang="en-US" altLang="zh-CN" sz="4400" b="1" dirty="0" smtClean="0">
                <a:latin typeface="Ink Free" panose="03080402000500000000" pitchFamily="66" charset="0"/>
              </a:rPr>
              <a:t>Hotel</a:t>
            </a:r>
            <a:endParaRPr lang="en-US" altLang="zh-CN" sz="4400" b="1" dirty="0" smtClean="0">
              <a:latin typeface="Ink Free" panose="03080402000500000000" pitchFamily="66" charset="0"/>
            </a:endParaRPr>
          </a:p>
          <a:p>
            <a:pPr algn="ctr"/>
            <a:r>
              <a:rPr lang="en-US" altLang="zh-CN" sz="2800" dirty="0">
                <a:latin typeface="Ink Free" panose="03080402000500000000" pitchFamily="66" charset="0"/>
              </a:rPr>
              <a:t>Inspired by Shakespeare's plays, The Drama is the first theatre-themed hotel in China, combining theatre, performances, films and other art forms to create a fun-filled experience. Into the red door, as if to enter the era of Shakespeare's drama.</a:t>
            </a:r>
            <a:endParaRPr lang="zh-CN" altLang="en-US" sz="2800" dirty="0">
              <a:latin typeface="Ink Free" panose="03080402000500000000" pitchFamily="66"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5228" y="3629645"/>
            <a:ext cx="7855059" cy="132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4377650" cy="1374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72085" y="4015409"/>
            <a:ext cx="12833477" cy="1938992"/>
          </a:xfrm>
          <a:prstGeom prst="rect">
            <a:avLst/>
          </a:prstGeom>
          <a:solidFill>
            <a:schemeClr val="bg1"/>
          </a:solidFill>
        </p:spPr>
        <p:txBody>
          <a:bodyPr wrap="square" rtlCol="0">
            <a:spAutoFit/>
          </a:bodyPr>
          <a:lstStyle/>
          <a:p>
            <a:pPr algn="ctr"/>
            <a:r>
              <a:rPr lang="en-US" altLang="zh-CN" sz="4000" dirty="0" smtClean="0">
                <a:latin typeface="Ink Free" panose="03080402000500000000" pitchFamily="66" charset="0"/>
              </a:rPr>
              <a:t>The </a:t>
            </a:r>
            <a:r>
              <a:rPr lang="en-US" altLang="zh-CN" sz="4000" dirty="0">
                <a:latin typeface="Ink Free" panose="03080402000500000000" pitchFamily="66" charset="0"/>
              </a:rPr>
              <a:t>names of The Drama's room kinds are inspired by Shakespeare's work and require you to find your room based on the clues you get.</a:t>
            </a:r>
            <a:endParaRPr lang="zh-CN" altLang="en-US" sz="4000" dirty="0">
              <a:latin typeface="Ink Free" panose="03080402000500000000"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4377650" cy="13673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2140130" y="8815443"/>
            <a:ext cx="11496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720697" y="5481913"/>
            <a:ext cx="0" cy="71805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40130" y="1167255"/>
            <a:ext cx="19780144" cy="4016484"/>
          </a:xfrm>
          <a:prstGeom prst="rect">
            <a:avLst/>
          </a:prstGeom>
          <a:noFill/>
        </p:spPr>
        <p:txBody>
          <a:bodyPr wrap="square" rtlCol="0">
            <a:spAutoFit/>
          </a:bodyPr>
          <a:lstStyle/>
          <a:p>
            <a:pPr defTabSz="1828165">
              <a:lnSpc>
                <a:spcPct val="150000"/>
              </a:lnSpc>
            </a:pPr>
            <a:r>
              <a:rPr lang="en-US" sz="13800" b="1" dirty="0" smtClean="0">
                <a:solidFill>
                  <a:srgbClr val="000000"/>
                </a:solidFill>
                <a:latin typeface="Segoe UI" panose="020B0502040204020203" pitchFamily="34" charset="0"/>
                <a:ea typeface="Montserrat" charset="0"/>
                <a:cs typeface="Montserrat" charset="0"/>
              </a:rPr>
              <a:t>S</a:t>
            </a:r>
            <a:r>
              <a:rPr lang="en-US" altLang="zh-CN" sz="13800" b="1" dirty="0" smtClean="0">
                <a:solidFill>
                  <a:srgbClr val="000000"/>
                </a:solidFill>
                <a:latin typeface="Segoe UI" panose="020B0502040204020203" pitchFamily="34" charset="0"/>
                <a:ea typeface="Montserrat" charset="0"/>
                <a:cs typeface="Montserrat" charset="0"/>
              </a:rPr>
              <a:t>hanghai Tower</a:t>
            </a:r>
            <a:endParaRPr lang="en-US" sz="13800" b="1" dirty="0">
              <a:solidFill>
                <a:srgbClr val="000000"/>
              </a:solidFill>
              <a:latin typeface="Segoe UI" panose="020B0502040204020203" pitchFamily="34" charset="0"/>
              <a:ea typeface="Montserrat" charset="0"/>
              <a:cs typeface="Montserrat" charset="0"/>
            </a:endParaRPr>
          </a:p>
          <a:p>
            <a:pPr defTabSz="1828165">
              <a:lnSpc>
                <a:spcPct val="150000"/>
              </a:lnSpc>
            </a:pPr>
            <a:r>
              <a:rPr lang="en-US" sz="3200" dirty="0" smtClean="0">
                <a:solidFill>
                  <a:srgbClr val="000000"/>
                </a:solidFill>
                <a:latin typeface="Segoe UI" panose="020B0502040204020203" pitchFamily="34" charset="0"/>
                <a:ea typeface="Montserrat" charset="0"/>
                <a:cs typeface="Montserrat" charset="0"/>
              </a:rPr>
              <a:t>“ </a:t>
            </a:r>
            <a:r>
              <a:rPr lang="en-US" sz="3200" dirty="0">
                <a:solidFill>
                  <a:srgbClr val="000000"/>
                </a:solidFill>
                <a:latin typeface="Segoe UI" panose="020B0502040204020203" pitchFamily="34" charset="0"/>
                <a:ea typeface="Montserrat" charset="0"/>
                <a:cs typeface="Montserrat" charset="0"/>
              </a:rPr>
              <a:t>Top of </a:t>
            </a:r>
            <a:r>
              <a:rPr lang="en-US" sz="3200" dirty="0" smtClean="0">
                <a:solidFill>
                  <a:srgbClr val="000000"/>
                </a:solidFill>
                <a:latin typeface="Segoe UI" panose="020B0502040204020203" pitchFamily="34" charset="0"/>
                <a:ea typeface="Montserrat" charset="0"/>
                <a:cs typeface="Montserrat" charset="0"/>
              </a:rPr>
              <a:t>Shanghai‘” </a:t>
            </a:r>
            <a:r>
              <a:rPr lang="en-US" sz="3200" dirty="0">
                <a:solidFill>
                  <a:srgbClr val="000000"/>
                </a:solidFill>
                <a:latin typeface="Segoe UI" panose="020B0502040204020203" pitchFamily="34" charset="0"/>
                <a:ea typeface="Montserrat" charset="0"/>
                <a:cs typeface="Montserrat" charset="0"/>
              </a:rPr>
              <a:t>sightseeing hall on the 118th </a:t>
            </a:r>
            <a:r>
              <a:rPr lang="en-US" sz="3200" dirty="0" smtClean="0">
                <a:solidFill>
                  <a:srgbClr val="000000"/>
                </a:solidFill>
                <a:latin typeface="Segoe UI" panose="020B0502040204020203" pitchFamily="34" charset="0"/>
                <a:ea typeface="Montserrat" charset="0"/>
                <a:cs typeface="Montserrat" charset="0"/>
              </a:rPr>
              <a:t>floor</a:t>
            </a:r>
            <a:r>
              <a:rPr lang="zh-CN" altLang="en-US" sz="3200" dirty="0" smtClean="0">
                <a:solidFill>
                  <a:srgbClr val="000000"/>
                </a:solidFill>
                <a:latin typeface="Segoe UI" panose="020B0502040204020203" pitchFamily="34" charset="0"/>
                <a:ea typeface="Montserrat" charset="0"/>
                <a:cs typeface="Montserrat" charset="0"/>
              </a:rPr>
              <a:t>，</a:t>
            </a:r>
            <a:r>
              <a:rPr lang="en-US" altLang="zh-CN" sz="3200" dirty="0" smtClean="0">
                <a:solidFill>
                  <a:srgbClr val="000000"/>
                </a:solidFill>
                <a:latin typeface="Segoe UI" panose="020B0502040204020203" pitchFamily="34" charset="0"/>
                <a:ea typeface="Montserrat" charset="0"/>
                <a:cs typeface="Montserrat" charset="0"/>
              </a:rPr>
              <a:t>632m</a:t>
            </a:r>
            <a:endParaRPr lang="en-US" sz="3200" dirty="0">
              <a:solidFill>
                <a:srgbClr val="000000"/>
              </a:solidFill>
              <a:latin typeface="Segoe UI" panose="020B0502040204020203" pitchFamily="34" charset="0"/>
              <a:ea typeface="Montserrat" charset="0"/>
              <a:cs typeface="Montserrat" charset="0"/>
            </a:endParaRPr>
          </a:p>
        </p:txBody>
      </p:sp>
      <p:sp>
        <p:nvSpPr>
          <p:cNvPr id="14" name="TextBox 13"/>
          <p:cNvSpPr txBox="1"/>
          <p:nvPr/>
        </p:nvSpPr>
        <p:spPr>
          <a:xfrm rot="16200000">
            <a:off x="-1789069" y="1938183"/>
            <a:ext cx="6187061" cy="584775"/>
          </a:xfrm>
          <a:prstGeom prst="rect">
            <a:avLst/>
          </a:prstGeom>
          <a:noFill/>
        </p:spPr>
        <p:txBody>
          <a:bodyPr wrap="square" rtlCol="0">
            <a:spAutoFit/>
          </a:bodyPr>
          <a:lstStyle/>
          <a:p>
            <a:pPr defTabSz="1828165"/>
            <a:r>
              <a:rPr lang="en-US" sz="3200" b="1" spc="600" dirty="0" smtClean="0">
                <a:solidFill>
                  <a:srgbClr val="7F7F7F"/>
                </a:solidFill>
                <a:latin typeface="Segoe UI" panose="020B0502040204020203" pitchFamily="34" charset="0"/>
                <a:ea typeface="Montserrat" charset="0"/>
                <a:cs typeface="Montserrat" charset="0"/>
              </a:rPr>
              <a:t>D</a:t>
            </a:r>
            <a:r>
              <a:rPr lang="en-US" altLang="zh-CN" sz="3200" b="1" spc="600" dirty="0" smtClean="0">
                <a:solidFill>
                  <a:srgbClr val="7F7F7F"/>
                </a:solidFill>
                <a:latin typeface="Segoe UI" panose="020B0502040204020203" pitchFamily="34" charset="0"/>
                <a:ea typeface="Montserrat" charset="0"/>
                <a:cs typeface="Montserrat" charset="0"/>
              </a:rPr>
              <a:t>ay2</a:t>
            </a:r>
            <a:endParaRPr lang="en-US" sz="3200" b="1" spc="600" dirty="0">
              <a:solidFill>
                <a:srgbClr val="7F7F7F"/>
              </a:solidFill>
              <a:latin typeface="Segoe UI" panose="020B0502040204020203" pitchFamily="34" charset="0"/>
              <a:ea typeface="Montserrat" charset="0"/>
              <a:cs typeface="Montserrat" charset="0"/>
            </a:endParaRPr>
          </a:p>
        </p:txBody>
      </p:sp>
      <p:pic>
        <p:nvPicPr>
          <p:cNvPr id="12291" name="Picture 3" descr="C:\Users\Lenovo\Desktop\update-Aritistic Shanghai Photography Tour©\Shanghai Tower1.jpg"/>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16093029" y="2212329"/>
            <a:ext cx="7542116" cy="996694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Lenovo\Desktop\Aritistic Shanghai Photography Tour©\Shanghai Fosun Art Center.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2450" y="5640940"/>
            <a:ext cx="5828509" cy="28272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Lenovo\Desktop\update-Aritistic Shanghai Photography Tour©\Shanghai Fosun Art Center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58349" y="5640940"/>
            <a:ext cx="3865766" cy="28993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Lenovo\Desktop\Aritistic Shanghai Photography Tour©\M5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02449" y="9077630"/>
            <a:ext cx="5828509" cy="339292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915019" y="9481430"/>
            <a:ext cx="6923164" cy="2585323"/>
          </a:xfrm>
          <a:prstGeom prst="rect">
            <a:avLst/>
          </a:prstGeom>
          <a:solidFill>
            <a:schemeClr val="bg1"/>
          </a:solidFill>
        </p:spPr>
        <p:txBody>
          <a:bodyPr wrap="square" rtlCol="0">
            <a:spAutoFit/>
          </a:bodyPr>
          <a:lstStyle/>
          <a:p>
            <a:pPr algn="ctr">
              <a:lnSpc>
                <a:spcPct val="150000"/>
              </a:lnSpc>
            </a:pPr>
            <a:r>
              <a:rPr lang="zh-CN" altLang="en-US" sz="5400" b="1" dirty="0" smtClean="0">
                <a:latin typeface="Ink Free" panose="03080402000500000000" pitchFamily="66" charset="0"/>
              </a:rPr>
              <a:t>↖</a:t>
            </a:r>
            <a:r>
              <a:rPr lang="en-US" altLang="zh-CN" sz="5400" b="1" dirty="0" err="1" smtClean="0">
                <a:latin typeface="Ink Free" panose="03080402000500000000" pitchFamily="66" charset="0"/>
              </a:rPr>
              <a:t>Fosun</a:t>
            </a:r>
            <a:r>
              <a:rPr lang="en-US" altLang="zh-CN" sz="5400" b="1" dirty="0" smtClean="0">
                <a:latin typeface="Ink Free" panose="03080402000500000000" pitchFamily="66" charset="0"/>
              </a:rPr>
              <a:t> </a:t>
            </a:r>
            <a:r>
              <a:rPr lang="en-US" altLang="zh-CN" sz="5400" b="1" dirty="0">
                <a:latin typeface="Ink Free" panose="03080402000500000000" pitchFamily="66" charset="0"/>
              </a:rPr>
              <a:t>Art Center</a:t>
            </a:r>
            <a:endParaRPr lang="en-US" altLang="zh-CN" sz="5400" b="1" dirty="0">
              <a:latin typeface="Ink Free" panose="03080402000500000000" pitchFamily="66" charset="0"/>
            </a:endParaRPr>
          </a:p>
          <a:p>
            <a:pPr algn="ctr">
              <a:lnSpc>
                <a:spcPct val="150000"/>
              </a:lnSpc>
            </a:pPr>
            <a:r>
              <a:rPr lang="zh-CN" altLang="en-US" sz="5400" b="1" dirty="0" smtClean="0">
                <a:latin typeface="Ink Free" panose="03080402000500000000" pitchFamily="66" charset="0"/>
              </a:rPr>
              <a:t>←</a:t>
            </a:r>
            <a:r>
              <a:rPr lang="en-US" altLang="zh-CN" sz="5400" b="1" dirty="0" smtClean="0">
                <a:latin typeface="Ink Free" panose="03080402000500000000" pitchFamily="66" charset="0"/>
              </a:rPr>
              <a:t>M50 </a:t>
            </a:r>
            <a:r>
              <a:rPr lang="en-US" altLang="zh-CN" sz="5400" b="1" dirty="0">
                <a:latin typeface="Ink Free" panose="03080402000500000000" pitchFamily="66" charset="0"/>
              </a:rPr>
              <a:t>Art Space</a:t>
            </a:r>
            <a:endParaRPr lang="en-US" altLang="zh-CN" sz="5400" b="1" dirty="0">
              <a:latin typeface="Ink Free" panose="03080402000500000000"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30406"/>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1" y="-5155"/>
            <a:ext cx="8714681" cy="5814326"/>
          </a:xfrm>
          <a:prstGeom prst="rect">
            <a:avLst/>
          </a:prstGeom>
        </p:spPr>
      </p:pic>
      <p:grpSp>
        <p:nvGrpSpPr>
          <p:cNvPr id="22" name="Group 21"/>
          <p:cNvGrpSpPr/>
          <p:nvPr/>
        </p:nvGrpSpPr>
        <p:grpSpPr>
          <a:xfrm>
            <a:off x="6440557" y="2609386"/>
            <a:ext cx="16976034" cy="5898509"/>
            <a:chOff x="6802245" y="2609386"/>
            <a:chExt cx="11641872" cy="8229601"/>
          </a:xfrm>
        </p:grpSpPr>
        <p:sp>
          <p:nvSpPr>
            <p:cNvPr id="55" name="TextBox 54"/>
            <p:cNvSpPr txBox="1"/>
            <p:nvPr/>
          </p:nvSpPr>
          <p:spPr>
            <a:xfrm>
              <a:off x="8416725" y="3702206"/>
              <a:ext cx="9851267" cy="5797035"/>
            </a:xfrm>
            <a:prstGeom prst="rect">
              <a:avLst/>
            </a:prstGeom>
            <a:noFill/>
          </p:spPr>
          <p:txBody>
            <a:bodyPr wrap="square" rtlCol="0" anchor="ctr" anchorCtr="0">
              <a:spAutoFit/>
            </a:bodyPr>
            <a:lstStyle/>
            <a:p>
              <a:pPr algn="ctr"/>
              <a:r>
                <a:rPr lang="en-US" altLang="zh-CN" sz="6600" b="1" spc="600" dirty="0" smtClean="0">
                  <a:solidFill>
                    <a:schemeClr val="bg1"/>
                  </a:solidFill>
                  <a:latin typeface="华文隶书" panose="02010800040101010101" pitchFamily="2" charset="-122"/>
                  <a:ea typeface="华文隶书" panose="02010800040101010101" pitchFamily="2" charset="-122"/>
                  <a:cs typeface="Montserrat Semi Bold" charset="0"/>
                </a:rPr>
                <a:t>Lunches</a:t>
              </a:r>
              <a:endParaRPr lang="en-US" altLang="zh-CN" sz="6600" b="1" spc="600" dirty="0" smtClean="0">
                <a:solidFill>
                  <a:schemeClr val="bg1"/>
                </a:solidFill>
                <a:latin typeface="华文隶书" panose="02010800040101010101" pitchFamily="2" charset="-122"/>
                <a:ea typeface="华文隶书" panose="02010800040101010101" pitchFamily="2" charset="-122"/>
                <a:cs typeface="Montserrat Semi Bold" charset="0"/>
              </a:endParaRPr>
            </a:p>
            <a:p>
              <a:pPr algn="ctr"/>
              <a:r>
                <a:rPr lang="en-US" altLang="zh-CN" sz="6600" b="1" spc="600" dirty="0" smtClean="0">
                  <a:solidFill>
                    <a:schemeClr val="bg1"/>
                  </a:solidFill>
                  <a:latin typeface="华文隶书" panose="02010800040101010101" pitchFamily="2" charset="-122"/>
                  <a:ea typeface="华文隶书" panose="02010800040101010101" pitchFamily="2" charset="-122"/>
                  <a:cs typeface="Montserrat Semi Bold" charset="0"/>
                </a:rPr>
                <a:t>Shanghai Cuisine in </a:t>
              </a:r>
              <a:r>
                <a:rPr lang="en-US" altLang="zh-CN" sz="6600" b="1" spc="600" dirty="0" err="1">
                  <a:solidFill>
                    <a:schemeClr val="bg1"/>
                  </a:solidFill>
                  <a:latin typeface="华文隶书" panose="02010800040101010101" pitchFamily="2" charset="-122"/>
                  <a:ea typeface="华文隶书" panose="02010800040101010101" pitchFamily="2" charset="-122"/>
                  <a:cs typeface="Montserrat Semi Bold" charset="0"/>
                </a:rPr>
                <a:t>Yuyuan</a:t>
              </a:r>
              <a:r>
                <a:rPr lang="en-US" altLang="zh-CN" sz="6600" b="1" spc="600" dirty="0">
                  <a:solidFill>
                    <a:schemeClr val="bg1"/>
                  </a:solidFill>
                  <a:latin typeface="华文隶书" panose="02010800040101010101" pitchFamily="2" charset="-122"/>
                  <a:ea typeface="华文隶书" panose="02010800040101010101" pitchFamily="2" charset="-122"/>
                  <a:cs typeface="Montserrat Semi Bold" charset="0"/>
                </a:rPr>
                <a:t> </a:t>
              </a:r>
              <a:r>
                <a:rPr lang="en-US" altLang="zh-CN" sz="6600" b="1" spc="600" dirty="0" smtClean="0">
                  <a:solidFill>
                    <a:schemeClr val="bg1"/>
                  </a:solidFill>
                  <a:latin typeface="华文隶书" panose="02010800040101010101" pitchFamily="2" charset="-122"/>
                  <a:ea typeface="华文隶书" panose="02010800040101010101" pitchFamily="2" charset="-122"/>
                  <a:cs typeface="Montserrat Semi Bold" charset="0"/>
                </a:rPr>
                <a:t>Garden</a:t>
              </a:r>
              <a:endParaRPr lang="en-US" altLang="zh-CN" sz="6600" b="1" spc="600" dirty="0" smtClean="0">
                <a:solidFill>
                  <a:schemeClr val="bg1"/>
                </a:solidFill>
                <a:latin typeface="华文隶书" panose="02010800040101010101" pitchFamily="2" charset="-122"/>
                <a:ea typeface="华文隶书" panose="02010800040101010101" pitchFamily="2" charset="-122"/>
                <a:cs typeface="Montserrat Semi Bold" charset="0"/>
              </a:endParaRPr>
            </a:p>
            <a:p>
              <a:pPr algn="ctr"/>
              <a:r>
                <a:rPr lang="en-US" altLang="zh-CN" sz="6600" b="1" spc="600" dirty="0" smtClean="0">
                  <a:solidFill>
                    <a:schemeClr val="bg1"/>
                  </a:solidFill>
                  <a:latin typeface="华文隶书" panose="02010800040101010101" pitchFamily="2" charset="-122"/>
                  <a:ea typeface="华文隶书" panose="02010800040101010101" pitchFamily="2" charset="-122"/>
                  <a:cs typeface="Montserrat Semi Bold" charset="0"/>
                </a:rPr>
                <a:t>&amp;</a:t>
              </a:r>
              <a:endParaRPr lang="en-US" altLang="zh-CN" sz="6600" b="1" spc="600" dirty="0" smtClean="0">
                <a:solidFill>
                  <a:schemeClr val="bg1"/>
                </a:solidFill>
                <a:latin typeface="华文隶书" panose="02010800040101010101" pitchFamily="2" charset="-122"/>
                <a:ea typeface="华文隶书" panose="02010800040101010101" pitchFamily="2" charset="-122"/>
                <a:cs typeface="Montserrat Semi Bold" charset="0"/>
              </a:endParaRPr>
            </a:p>
            <a:p>
              <a:pPr algn="ctr"/>
              <a:r>
                <a:rPr lang="en-US" sz="6600" b="1" spc="600" dirty="0" smtClean="0">
                  <a:solidFill>
                    <a:schemeClr val="bg1"/>
                  </a:solidFill>
                  <a:latin typeface="华文隶书" panose="02010800040101010101" pitchFamily="2" charset="-122"/>
                  <a:ea typeface="华文隶书" panose="02010800040101010101" pitchFamily="2" charset="-122"/>
                  <a:cs typeface="Montserrat Semi Bold" charset="0"/>
                </a:rPr>
                <a:t>B</a:t>
              </a:r>
              <a:r>
                <a:rPr lang="en-US" altLang="zh-CN" sz="6600" b="1" spc="600" dirty="0" smtClean="0">
                  <a:solidFill>
                    <a:schemeClr val="bg1"/>
                  </a:solidFill>
                  <a:latin typeface="华文隶书" panose="02010800040101010101" pitchFamily="2" charset="-122"/>
                  <a:ea typeface="华文隶书" panose="02010800040101010101" pitchFamily="2" charset="-122"/>
                  <a:cs typeface="Montserrat Semi Bold" charset="0"/>
                </a:rPr>
                <a:t>runch</a:t>
              </a:r>
              <a:endParaRPr lang="en-US" sz="6600" b="1" spc="600" dirty="0">
                <a:solidFill>
                  <a:schemeClr val="bg1"/>
                </a:solidFill>
                <a:latin typeface="Segoe UI" panose="020B0502040204020203" pitchFamily="34" charset="0"/>
                <a:ea typeface="Montserrat Semi Bold" charset="0"/>
                <a:cs typeface="Montserrat Semi Bold" charset="0"/>
              </a:endParaRPr>
            </a:p>
          </p:txBody>
        </p:sp>
        <p:cxnSp>
          <p:nvCxnSpPr>
            <p:cNvPr id="8" name="Straight Connector 7"/>
            <p:cNvCxnSpPr/>
            <p:nvPr/>
          </p:nvCxnSpPr>
          <p:spPr>
            <a:xfrm>
              <a:off x="6802245" y="10764808"/>
              <a:ext cx="116418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02245" y="2609386"/>
              <a:ext cx="116418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8444117" y="2609386"/>
              <a:ext cx="0" cy="822960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802245" y="9768473"/>
              <a:ext cx="0" cy="10705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802245" y="2609386"/>
              <a:ext cx="0" cy="10928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314" name="Picture 2" descr="C:\Users\Lenovo\Desktop\update-Aritistic Shanghai Photography Tour©\Restaurant in Yuyuan Gard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174539" y="7560624"/>
            <a:ext cx="9203111" cy="6155376"/>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1426"/>
            <a:ext cx="8794772" cy="578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1" cstate="email"/>
          <a:srcRect t="4988" b="4988"/>
          <a:stretch>
            <a:fillRect/>
          </a:stretch>
        </p:blipFill>
        <p:spPr/>
      </p:pic>
      <p:sp>
        <p:nvSpPr>
          <p:cNvPr id="13" name="Rectangle 12"/>
          <p:cNvSpPr/>
          <p:nvPr/>
        </p:nvSpPr>
        <p:spPr>
          <a:xfrm>
            <a:off x="-38100" y="38100"/>
            <a:ext cx="24415750" cy="13716000"/>
          </a:xfrm>
          <a:prstGeom prst="rect">
            <a:avLst/>
          </a:prstGeom>
          <a:solidFill>
            <a:srgbClr val="00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FFFF"/>
              </a:solidFill>
              <a:latin typeface="Segoe UI" panose="020B0502040204020203" pitchFamily="34" charset="0"/>
            </a:endParaRPr>
          </a:p>
        </p:txBody>
      </p:sp>
      <p:sp>
        <p:nvSpPr>
          <p:cNvPr id="23" name="TextBox 22"/>
          <p:cNvSpPr txBox="1"/>
          <p:nvPr/>
        </p:nvSpPr>
        <p:spPr>
          <a:xfrm>
            <a:off x="4621337" y="2885841"/>
            <a:ext cx="15110395" cy="1446550"/>
          </a:xfrm>
          <a:prstGeom prst="rect">
            <a:avLst/>
          </a:prstGeom>
          <a:noFill/>
        </p:spPr>
        <p:txBody>
          <a:bodyPr wrap="square" rtlCol="0">
            <a:spAutoFit/>
          </a:bodyPr>
          <a:lstStyle/>
          <a:p>
            <a:pPr algn="ctr"/>
            <a:r>
              <a:rPr lang="en-US" sz="8800" b="1" dirty="0">
                <a:solidFill>
                  <a:srgbClr val="FFFFFF"/>
                </a:solidFill>
                <a:latin typeface="Segoe UI" panose="020B0502040204020203" pitchFamily="34" charset="0"/>
                <a:ea typeface="Montserrat Semi" charset="0"/>
                <a:cs typeface="Montserrat Semi" charset="0"/>
              </a:rPr>
              <a:t>Get in Touch</a:t>
            </a:r>
            <a:endParaRPr lang="en-US" sz="8800" b="1" dirty="0">
              <a:solidFill>
                <a:srgbClr val="FFFFFF"/>
              </a:solidFill>
              <a:latin typeface="Segoe UI" panose="020B0502040204020203" pitchFamily="34" charset="0"/>
              <a:ea typeface="Montserrat Semi" charset="0"/>
              <a:cs typeface="Montserrat Semi" charset="0"/>
            </a:endParaRPr>
          </a:p>
        </p:txBody>
      </p:sp>
      <p:sp>
        <p:nvSpPr>
          <p:cNvPr id="4" name="TextBox 3"/>
          <p:cNvSpPr txBox="1"/>
          <p:nvPr/>
        </p:nvSpPr>
        <p:spPr>
          <a:xfrm>
            <a:off x="6967606" y="4539364"/>
            <a:ext cx="10366238" cy="2431435"/>
          </a:xfrm>
          <a:prstGeom prst="rect">
            <a:avLst/>
          </a:prstGeom>
          <a:noFill/>
        </p:spPr>
        <p:txBody>
          <a:bodyPr wrap="square" rtlCol="0">
            <a:spAutoFit/>
          </a:bodyPr>
          <a:lstStyle/>
          <a:p>
            <a:pPr algn="ctr">
              <a:lnSpc>
                <a:spcPct val="150000"/>
              </a:lnSpc>
            </a:pPr>
            <a:endParaRPr lang="en-US" sz="3200" dirty="0">
              <a:solidFill>
                <a:srgbClr val="FFFFFF"/>
              </a:solidFill>
              <a:latin typeface="Segoe UI" panose="020B0502040204020203" pitchFamily="34" charset="0"/>
              <a:ea typeface="Montserrat" charset="0"/>
              <a:cs typeface="Montserrat" charset="0"/>
            </a:endParaRPr>
          </a:p>
          <a:p>
            <a:pPr algn="ctr"/>
            <a:r>
              <a:rPr lang="en-US" sz="3200" dirty="0">
                <a:solidFill>
                  <a:srgbClr val="FFFFFF"/>
                </a:solidFill>
                <a:latin typeface="Segoe UI" panose="020B0502040204020203" pitchFamily="34" charset="0"/>
                <a:ea typeface="Montserrat" charset="0"/>
                <a:cs typeface="Montserrat" charset="0"/>
              </a:rPr>
              <a:t>H.T. CHINA - SHANGHAI HAN TANG </a:t>
            </a:r>
            <a:r>
              <a:rPr lang="en-US" sz="3200" dirty="0" smtClean="0">
                <a:solidFill>
                  <a:srgbClr val="FFFFFF"/>
                </a:solidFill>
                <a:latin typeface="Segoe UI" panose="020B0502040204020203" pitchFamily="34" charset="0"/>
                <a:ea typeface="Montserrat" charset="0"/>
                <a:cs typeface="Montserrat" charset="0"/>
              </a:rPr>
              <a:t>TOUR</a:t>
            </a:r>
            <a:endParaRPr lang="en-US" sz="3200" dirty="0" smtClean="0">
              <a:solidFill>
                <a:srgbClr val="FFFFFF"/>
              </a:solidFill>
              <a:latin typeface="Segoe UI" panose="020B0502040204020203" pitchFamily="34" charset="0"/>
              <a:ea typeface="Montserrat" charset="0"/>
              <a:cs typeface="Montserrat" charset="0"/>
            </a:endParaRPr>
          </a:p>
          <a:p>
            <a:pPr algn="ctr"/>
            <a:endParaRPr lang="en-US" sz="3200" dirty="0">
              <a:solidFill>
                <a:srgbClr val="FFFFFF"/>
              </a:solidFill>
              <a:latin typeface="Segoe UI" panose="020B0502040204020203" pitchFamily="34" charset="0"/>
              <a:ea typeface="Montserrat" charset="0"/>
              <a:cs typeface="Montserrat" charset="0"/>
            </a:endParaRPr>
          </a:p>
          <a:p>
            <a:pPr algn="ctr"/>
            <a:r>
              <a:rPr lang="zh-CN" altLang="en-US" sz="4000" b="1" dirty="0">
                <a:solidFill>
                  <a:srgbClr val="FFFFFF"/>
                </a:solidFill>
                <a:latin typeface="Segoe UI" panose="020B0502040204020203" pitchFamily="34" charset="0"/>
                <a:ea typeface="Montserrat" charset="0"/>
                <a:cs typeface="Montserrat" charset="0"/>
              </a:rPr>
              <a:t>上海瀚唐国际旅游有限公司</a:t>
            </a:r>
            <a:endParaRPr lang="en-US" sz="4000" b="1" dirty="0">
              <a:solidFill>
                <a:srgbClr val="FFFFFF"/>
              </a:solidFill>
              <a:latin typeface="Segoe UI" panose="020B0502040204020203" pitchFamily="34" charset="0"/>
              <a:ea typeface="Montserrat" charset="0"/>
              <a:cs typeface="Montserrat" charset="0"/>
            </a:endParaRPr>
          </a:p>
        </p:txBody>
      </p:sp>
      <p:sp>
        <p:nvSpPr>
          <p:cNvPr id="5" name="TextBox 4"/>
          <p:cNvSpPr txBox="1"/>
          <p:nvPr/>
        </p:nvSpPr>
        <p:spPr>
          <a:xfrm>
            <a:off x="3578129" y="10670027"/>
            <a:ext cx="5567165" cy="584775"/>
          </a:xfrm>
          <a:prstGeom prst="rect">
            <a:avLst/>
          </a:prstGeom>
          <a:noFill/>
        </p:spPr>
        <p:txBody>
          <a:bodyPr wrap="none" rtlCol="0">
            <a:spAutoFit/>
          </a:bodyPr>
          <a:lstStyle/>
          <a:p>
            <a:pPr algn="ctr"/>
            <a:r>
              <a:rPr lang="en-US" sz="3200" b="1" spc="600" dirty="0">
                <a:solidFill>
                  <a:srgbClr val="FFFFFF"/>
                </a:solidFill>
                <a:latin typeface="Segoe UI" panose="020B0502040204020203" pitchFamily="34" charset="0"/>
                <a:ea typeface="Montserrat Semi" charset="0"/>
                <a:cs typeface="Montserrat Semi" charset="0"/>
              </a:rPr>
              <a:t>T: +86 21 6333 1311</a:t>
            </a:r>
            <a:endParaRPr lang="en-US" sz="3200" b="1" spc="600" dirty="0">
              <a:solidFill>
                <a:srgbClr val="FFFFFF"/>
              </a:solidFill>
              <a:latin typeface="Segoe UI" panose="020B0502040204020203" pitchFamily="34" charset="0"/>
              <a:ea typeface="Montserrat Semi" charset="0"/>
              <a:cs typeface="Montserrat Semi" charset="0"/>
            </a:endParaRPr>
          </a:p>
        </p:txBody>
      </p:sp>
      <p:sp>
        <p:nvSpPr>
          <p:cNvPr id="6" name="TextBox 5"/>
          <p:cNvSpPr txBox="1"/>
          <p:nvPr/>
        </p:nvSpPr>
        <p:spPr>
          <a:xfrm>
            <a:off x="3975736" y="11549116"/>
            <a:ext cx="5169558" cy="584775"/>
          </a:xfrm>
          <a:prstGeom prst="rect">
            <a:avLst/>
          </a:prstGeom>
          <a:noFill/>
        </p:spPr>
        <p:txBody>
          <a:bodyPr wrap="square" rtlCol="0">
            <a:spAutoFit/>
          </a:bodyPr>
          <a:lstStyle/>
          <a:p>
            <a:pPr algn="ctr"/>
            <a:r>
              <a:rPr lang="en-US" sz="3200" dirty="0">
                <a:solidFill>
                  <a:srgbClr val="FFFFFF"/>
                </a:solidFill>
                <a:latin typeface="Segoe UI" panose="020B0502040204020203" pitchFamily="34" charset="0"/>
                <a:ea typeface="Montserrat" charset="0"/>
                <a:cs typeface="Montserrat" charset="0"/>
              </a:rPr>
              <a:t>(English/Spanish Speaking)</a:t>
            </a:r>
            <a:endParaRPr lang="en-US" sz="3200" dirty="0">
              <a:solidFill>
                <a:srgbClr val="FFFFFF"/>
              </a:solidFill>
              <a:latin typeface="Segoe UI" panose="020B0502040204020203" pitchFamily="34" charset="0"/>
              <a:ea typeface="Montserrat" charset="0"/>
              <a:cs typeface="Montserrat" charset="0"/>
            </a:endParaRPr>
          </a:p>
        </p:txBody>
      </p:sp>
      <p:sp>
        <p:nvSpPr>
          <p:cNvPr id="7" name="TextBox 6"/>
          <p:cNvSpPr txBox="1"/>
          <p:nvPr/>
        </p:nvSpPr>
        <p:spPr>
          <a:xfrm>
            <a:off x="9694117" y="10718119"/>
            <a:ext cx="5070554" cy="584775"/>
          </a:xfrm>
          <a:prstGeom prst="rect">
            <a:avLst/>
          </a:prstGeom>
          <a:noFill/>
        </p:spPr>
        <p:txBody>
          <a:bodyPr wrap="none" rtlCol="0">
            <a:spAutoFit/>
          </a:bodyPr>
          <a:lstStyle/>
          <a:p>
            <a:pPr algn="ctr"/>
            <a:r>
              <a:rPr lang="en-US" sz="3200" b="1" spc="600" dirty="0" smtClean="0">
                <a:solidFill>
                  <a:srgbClr val="FFFFFF"/>
                </a:solidFill>
                <a:latin typeface="Segoe UI" panose="020B0502040204020203" pitchFamily="34" charset="0"/>
                <a:ea typeface="Montserrat Semi" charset="0"/>
                <a:cs typeface="Montserrat Semi" charset="0"/>
              </a:rPr>
              <a:t>RVS@htc-tour.com</a:t>
            </a:r>
            <a:endParaRPr lang="en-US" sz="3200" b="1" spc="600" dirty="0">
              <a:solidFill>
                <a:srgbClr val="FFFFFF"/>
              </a:solidFill>
              <a:latin typeface="Segoe UI" panose="020B0502040204020203" pitchFamily="34" charset="0"/>
              <a:ea typeface="Montserrat Semi" charset="0"/>
              <a:cs typeface="Montserrat Semi" charset="0"/>
            </a:endParaRPr>
          </a:p>
        </p:txBody>
      </p:sp>
      <p:sp>
        <p:nvSpPr>
          <p:cNvPr id="14" name="Shape 2643"/>
          <p:cNvSpPr/>
          <p:nvPr/>
        </p:nvSpPr>
        <p:spPr>
          <a:xfrm>
            <a:off x="6108468" y="9486948"/>
            <a:ext cx="506458" cy="928503"/>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sp>
        <p:nvSpPr>
          <p:cNvPr id="15" name="Shape 2944"/>
          <p:cNvSpPr/>
          <p:nvPr/>
        </p:nvSpPr>
        <p:spPr>
          <a:xfrm>
            <a:off x="17628054" y="9642527"/>
            <a:ext cx="772926" cy="77292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sp>
        <p:nvSpPr>
          <p:cNvPr id="16" name="Shape 2856"/>
          <p:cNvSpPr/>
          <p:nvPr/>
        </p:nvSpPr>
        <p:spPr>
          <a:xfrm>
            <a:off x="11838185" y="9626686"/>
            <a:ext cx="701280" cy="701000"/>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5589" y="10749690"/>
            <a:ext cx="2715228" cy="27152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C:\Users\Lenovo\Desktop\update-Aritistic Shanghai Photography Tour©\The Drama ⑥.png"/>
          <p:cNvPicPr>
            <a:picLocks noChangeAspect="1" noChangeArrowheads="1"/>
          </p:cNvPicPr>
          <p:nvPr/>
        </p:nvPicPr>
        <p:blipFill rotWithShape="1">
          <a:blip r:embed="rId1">
            <a:extLst>
              <a:ext uri="{28A0092B-C50C-407E-A947-70E740481C1C}">
                <a14:useLocalDpi xmlns:a14="http://schemas.microsoft.com/office/drawing/2010/main" val="0"/>
              </a:ext>
            </a:extLst>
          </a:blip>
          <a:srcRect l="25" r="2"/>
          <a:stretch>
            <a:fillRect/>
          </a:stretch>
        </p:blipFill>
        <p:spPr bwMode="auto">
          <a:xfrm>
            <a:off x="12044137" y="5013348"/>
            <a:ext cx="10406788" cy="74900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79796" y="1389888"/>
            <a:ext cx="15910639" cy="523220"/>
          </a:xfrm>
          <a:prstGeom prst="rect">
            <a:avLst/>
          </a:prstGeom>
          <a:noFill/>
        </p:spPr>
        <p:txBody>
          <a:bodyPr wrap="square" rtlCol="0">
            <a:spAutoFit/>
          </a:bodyPr>
          <a:lstStyle/>
          <a:p>
            <a:pPr defTabSz="1828165"/>
            <a:r>
              <a:rPr lang="en-US" altLang="zh-CN" sz="2800" spc="600" dirty="0" smtClean="0">
                <a:solidFill>
                  <a:srgbClr val="000000"/>
                </a:solidFill>
                <a:latin typeface="Segoe UI" panose="020B0502040204020203" pitchFamily="34" charset="0"/>
                <a:ea typeface="Montserrat" charset="0"/>
                <a:cs typeface="Montserrat" charset="0"/>
              </a:rPr>
              <a:t>7</a:t>
            </a:r>
            <a:r>
              <a:rPr lang="en-US" sz="2800" spc="600" dirty="0" smtClean="0">
                <a:solidFill>
                  <a:srgbClr val="000000"/>
                </a:solidFill>
                <a:latin typeface="Segoe UI" panose="020B0502040204020203" pitchFamily="34" charset="0"/>
                <a:ea typeface="Montserrat" charset="0"/>
                <a:cs typeface="Montserrat" charset="0"/>
              </a:rPr>
              <a:t>Wonders </a:t>
            </a:r>
            <a:r>
              <a:rPr lang="en-US" sz="2800" spc="600" dirty="0">
                <a:solidFill>
                  <a:srgbClr val="000000"/>
                </a:solidFill>
                <a:latin typeface="Segoe UI" panose="020B0502040204020203" pitchFamily="34" charset="0"/>
                <a:ea typeface="Montserrat" charset="0"/>
                <a:cs typeface="Montserrat" charset="0"/>
              </a:rPr>
              <a:t>of The World，7 Days in </a:t>
            </a:r>
            <a:r>
              <a:rPr lang="en-US" sz="2800" spc="600" dirty="0" smtClean="0">
                <a:solidFill>
                  <a:srgbClr val="000000"/>
                </a:solidFill>
                <a:latin typeface="Segoe UI" panose="020B0502040204020203" pitchFamily="34" charset="0"/>
                <a:ea typeface="Montserrat" charset="0"/>
                <a:cs typeface="Montserrat" charset="0"/>
              </a:rPr>
              <a:t>Shanghai</a:t>
            </a:r>
            <a:endParaRPr lang="en-US" sz="2800" spc="600" dirty="0">
              <a:solidFill>
                <a:srgbClr val="000000"/>
              </a:solidFill>
              <a:latin typeface="Segoe UI" panose="020B0502040204020203" pitchFamily="34" charset="0"/>
              <a:ea typeface="Montserrat" charset="0"/>
              <a:cs typeface="Montserrat" charset="0"/>
            </a:endParaRPr>
          </a:p>
        </p:txBody>
      </p:sp>
      <p:sp>
        <p:nvSpPr>
          <p:cNvPr id="9" name="TextBox 8"/>
          <p:cNvSpPr txBox="1"/>
          <p:nvPr/>
        </p:nvSpPr>
        <p:spPr>
          <a:xfrm>
            <a:off x="1979795" y="1850786"/>
            <a:ext cx="16686403" cy="2800767"/>
          </a:xfrm>
          <a:prstGeom prst="rect">
            <a:avLst/>
          </a:prstGeom>
          <a:noFill/>
        </p:spPr>
        <p:txBody>
          <a:bodyPr wrap="square" rtlCol="0">
            <a:spAutoFit/>
          </a:bodyPr>
          <a:lstStyle/>
          <a:p>
            <a:pPr defTabSz="1828165"/>
            <a:r>
              <a:rPr lang="en-US" sz="8800" b="1" dirty="0" err="1" smtClean="0">
                <a:solidFill>
                  <a:srgbClr val="000000"/>
                </a:solidFill>
                <a:latin typeface="Segoe UI" panose="020B0502040204020203" pitchFamily="34" charset="0"/>
                <a:ea typeface="Montserrat" charset="0"/>
                <a:cs typeface="Montserrat" charset="0"/>
              </a:rPr>
              <a:t>Aritistic</a:t>
            </a:r>
            <a:r>
              <a:rPr lang="en-US" sz="8800" b="1" dirty="0" smtClean="0">
                <a:solidFill>
                  <a:srgbClr val="000000"/>
                </a:solidFill>
                <a:latin typeface="Segoe UI" panose="020B0502040204020203" pitchFamily="34" charset="0"/>
                <a:ea typeface="Montserrat" charset="0"/>
                <a:cs typeface="Montserrat" charset="0"/>
              </a:rPr>
              <a:t> </a:t>
            </a:r>
            <a:r>
              <a:rPr lang="en-US" sz="8800" b="1" dirty="0">
                <a:solidFill>
                  <a:srgbClr val="000000"/>
                </a:solidFill>
                <a:latin typeface="Segoe UI" panose="020B0502040204020203" pitchFamily="34" charset="0"/>
                <a:ea typeface="Montserrat" charset="0"/>
                <a:cs typeface="Montserrat" charset="0"/>
              </a:rPr>
              <a:t>Shanghai </a:t>
            </a:r>
            <a:endParaRPr lang="en-US" sz="8800" b="1" dirty="0" smtClean="0">
              <a:solidFill>
                <a:srgbClr val="000000"/>
              </a:solidFill>
              <a:latin typeface="Segoe UI" panose="020B0502040204020203" pitchFamily="34" charset="0"/>
              <a:ea typeface="Montserrat" charset="0"/>
              <a:cs typeface="Montserrat" charset="0"/>
            </a:endParaRPr>
          </a:p>
          <a:p>
            <a:pPr defTabSz="1828165"/>
            <a:r>
              <a:rPr lang="en-US" sz="8800" b="1" dirty="0" smtClean="0">
                <a:solidFill>
                  <a:srgbClr val="000000"/>
                </a:solidFill>
                <a:latin typeface="Segoe UI" panose="020B0502040204020203" pitchFamily="34" charset="0"/>
                <a:ea typeface="Montserrat" charset="0"/>
                <a:cs typeface="Montserrat" charset="0"/>
              </a:rPr>
              <a:t>Photography </a:t>
            </a:r>
            <a:r>
              <a:rPr lang="en-US" sz="8800" b="1" dirty="0">
                <a:solidFill>
                  <a:srgbClr val="000000"/>
                </a:solidFill>
                <a:latin typeface="Segoe UI" panose="020B0502040204020203" pitchFamily="34" charset="0"/>
                <a:ea typeface="Montserrat" charset="0"/>
                <a:cs typeface="Montserrat" charset="0"/>
              </a:rPr>
              <a:t>Tour</a:t>
            </a:r>
            <a:endParaRPr lang="en-US" sz="8800" b="1" dirty="0">
              <a:solidFill>
                <a:srgbClr val="000000"/>
              </a:solidFill>
              <a:latin typeface="Segoe UI" panose="020B0502040204020203" pitchFamily="34" charset="0"/>
              <a:ea typeface="Montserrat" charset="0"/>
              <a:cs typeface="Montserrat" charset="0"/>
            </a:endParaRPr>
          </a:p>
        </p:txBody>
      </p:sp>
      <p:sp>
        <p:nvSpPr>
          <p:cNvPr id="13" name="TextBox 12"/>
          <p:cNvSpPr txBox="1"/>
          <p:nvPr/>
        </p:nvSpPr>
        <p:spPr>
          <a:xfrm rot="16200000">
            <a:off x="19524006" y="10290861"/>
            <a:ext cx="6902109" cy="769441"/>
          </a:xfrm>
          <a:prstGeom prst="rect">
            <a:avLst/>
          </a:prstGeom>
          <a:noFill/>
        </p:spPr>
        <p:txBody>
          <a:bodyPr wrap="square" rtlCol="0">
            <a:spAutoFit/>
          </a:bodyPr>
          <a:lstStyle/>
          <a:p>
            <a:pPr algn="ctr" defTabSz="1828165"/>
            <a:r>
              <a:rPr lang="en-US" sz="4400" b="1" dirty="0" smtClean="0">
                <a:solidFill>
                  <a:schemeClr val="bg1">
                    <a:lumMod val="50000"/>
                  </a:schemeClr>
                </a:solidFill>
                <a:latin typeface="Segoe UI" panose="020B0502040204020203" pitchFamily="34" charset="0"/>
                <a:ea typeface="Montserrat" charset="0"/>
                <a:cs typeface="Montserrat" charset="0"/>
              </a:rPr>
              <a:t>H</a:t>
            </a:r>
            <a:r>
              <a:rPr lang="en-US" altLang="zh-CN" sz="4400" b="1" dirty="0" smtClean="0">
                <a:solidFill>
                  <a:schemeClr val="bg1">
                    <a:lumMod val="50000"/>
                  </a:schemeClr>
                </a:solidFill>
                <a:latin typeface="Segoe UI" panose="020B0502040204020203" pitchFamily="34" charset="0"/>
                <a:ea typeface="Montserrat" charset="0"/>
                <a:cs typeface="Montserrat" charset="0"/>
              </a:rPr>
              <a:t>ighlights</a:t>
            </a:r>
            <a:endParaRPr lang="en-US" sz="4400" b="1" dirty="0">
              <a:solidFill>
                <a:schemeClr val="bg1">
                  <a:lumMod val="50000"/>
                </a:schemeClr>
              </a:solidFill>
              <a:latin typeface="Segoe UI" panose="020B0502040204020203" pitchFamily="34" charset="0"/>
              <a:ea typeface="Montserrat" charset="0"/>
              <a:cs typeface="Montserrat" charset="0"/>
            </a:endParaRPr>
          </a:p>
        </p:txBody>
      </p:sp>
      <p:sp>
        <p:nvSpPr>
          <p:cNvPr id="5" name="Rectangle 4"/>
          <p:cNvSpPr/>
          <p:nvPr/>
        </p:nvSpPr>
        <p:spPr>
          <a:xfrm>
            <a:off x="1979795" y="5013348"/>
            <a:ext cx="9152031" cy="7490078"/>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165"/>
            <a:r>
              <a:rPr lang="en-US" dirty="0">
                <a:solidFill>
                  <a:schemeClr val="tx1"/>
                </a:solidFill>
                <a:latin typeface="方正舒体" panose="02010601030101010101" pitchFamily="2" charset="-122"/>
                <a:ea typeface="方正舒体" panose="02010601030101010101" pitchFamily="2" charset="-122"/>
              </a:rPr>
              <a:t>When you come to Shanghai, you may have been accustomed to the bustling night scenes of the Bund and Nanjing Road for decades. In fact, Shanghai is not just an imaginary bustling downtown. When you are in it, you will find that she also has a gentle and implicit side.</a:t>
            </a:r>
            <a:endParaRPr lang="en-US" dirty="0">
              <a:solidFill>
                <a:schemeClr val="tx1"/>
              </a:solidFill>
              <a:latin typeface="方正舒体" panose="02010601030101010101" pitchFamily="2" charset="-122"/>
              <a:ea typeface="方正舒体" panose="02010601030101010101" pitchFamily="2" charset="-122"/>
            </a:endParaRPr>
          </a:p>
          <a:p>
            <a:pPr defTabSz="1828165"/>
            <a:endParaRPr lang="en-US" dirty="0">
              <a:solidFill>
                <a:schemeClr val="tx1"/>
              </a:solidFill>
              <a:latin typeface="方正舒体" panose="02010601030101010101" pitchFamily="2" charset="-122"/>
              <a:ea typeface="方正舒体" panose="02010601030101010101" pitchFamily="2" charset="-122"/>
            </a:endParaRPr>
          </a:p>
          <a:p>
            <a:pPr defTabSz="1828165"/>
            <a:r>
              <a:rPr lang="en-US" dirty="0">
                <a:solidFill>
                  <a:schemeClr val="tx1"/>
                </a:solidFill>
                <a:latin typeface="方正舒体" panose="02010601030101010101" pitchFamily="2" charset="-122"/>
                <a:ea typeface="方正舒体" panose="02010601030101010101" pitchFamily="2" charset="-122"/>
              </a:rPr>
              <a:t>The city has undergone too much change since the last century. In the current reinforced concrete forest, it is also the trace of history and art. </a:t>
            </a:r>
            <a:endParaRPr lang="en-US" dirty="0">
              <a:solidFill>
                <a:schemeClr val="tx1"/>
              </a:solidFill>
              <a:latin typeface="方正舒体" panose="02010601030101010101" pitchFamily="2" charset="-122"/>
              <a:ea typeface="方正舒体" panose="02010601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32057" y="1877367"/>
            <a:ext cx="7314359" cy="830997"/>
          </a:xfrm>
          <a:prstGeom prst="rect">
            <a:avLst/>
          </a:prstGeom>
          <a:noFill/>
        </p:spPr>
        <p:txBody>
          <a:bodyPr wrap="square" rtlCol="0">
            <a:spAutoFit/>
          </a:bodyPr>
          <a:lstStyle/>
          <a:p>
            <a:r>
              <a:rPr lang="en-US" sz="4800" b="1" spc="600" dirty="0" smtClean="0">
                <a:solidFill>
                  <a:srgbClr val="000000"/>
                </a:solidFill>
                <a:latin typeface="Segoe UI" panose="020B0502040204020203" pitchFamily="34" charset="0"/>
                <a:ea typeface="Montserrat" charset="0"/>
                <a:cs typeface="Montserrat" charset="0"/>
              </a:rPr>
              <a:t>H</a:t>
            </a:r>
            <a:r>
              <a:rPr lang="en-US" altLang="zh-CN" sz="4800" b="1" spc="600" dirty="0" smtClean="0">
                <a:solidFill>
                  <a:srgbClr val="000000"/>
                </a:solidFill>
                <a:latin typeface="Segoe UI" panose="020B0502040204020203" pitchFamily="34" charset="0"/>
                <a:ea typeface="Montserrat" charset="0"/>
                <a:cs typeface="Montserrat" charset="0"/>
              </a:rPr>
              <a:t>ighlights</a:t>
            </a:r>
            <a:r>
              <a:rPr lang="en-US" sz="4800" b="1" spc="600" dirty="0" smtClean="0">
                <a:solidFill>
                  <a:srgbClr val="000000"/>
                </a:solidFill>
                <a:latin typeface="Segoe UI" panose="020B0502040204020203" pitchFamily="34" charset="0"/>
                <a:ea typeface="Montserrat" charset="0"/>
                <a:cs typeface="Montserrat" charset="0"/>
              </a:rPr>
              <a:t>.</a:t>
            </a:r>
            <a:endParaRPr lang="en-US" sz="4800" b="1" spc="600" dirty="0">
              <a:solidFill>
                <a:srgbClr val="000000"/>
              </a:solidFill>
              <a:latin typeface="Segoe UI" panose="020B0502040204020203" pitchFamily="34" charset="0"/>
              <a:ea typeface="Montserrat" charset="0"/>
              <a:cs typeface="Montserrat" charset="0"/>
            </a:endParaRPr>
          </a:p>
        </p:txBody>
      </p:sp>
      <p:sp>
        <p:nvSpPr>
          <p:cNvPr id="20" name="TextBox 19"/>
          <p:cNvSpPr txBox="1"/>
          <p:nvPr/>
        </p:nvSpPr>
        <p:spPr>
          <a:xfrm>
            <a:off x="2222194" y="5851047"/>
            <a:ext cx="7450831" cy="1323439"/>
          </a:xfrm>
          <a:prstGeom prst="rect">
            <a:avLst/>
          </a:prstGeom>
          <a:noFill/>
        </p:spPr>
        <p:txBody>
          <a:bodyPr wrap="square" rtlCol="0">
            <a:spAutoFit/>
          </a:bodyPr>
          <a:lstStyle/>
          <a:p>
            <a:r>
              <a:rPr lang="en-US" altLang="zh-CN" sz="4000" dirty="0" smtClean="0">
                <a:latin typeface="方正舒体" panose="02010601030101010101" pitchFamily="2" charset="-122"/>
                <a:ea typeface="方正舒体" panose="02010601030101010101" pitchFamily="2" charset="-122"/>
              </a:rPr>
              <a:t>By passing </a:t>
            </a:r>
            <a:r>
              <a:rPr lang="en-US" altLang="zh-CN" sz="4000" dirty="0">
                <a:latin typeface="方正舒体" panose="02010601030101010101" pitchFamily="2" charset="-122"/>
                <a:ea typeface="方正舒体" panose="02010601030101010101" pitchFamily="2" charset="-122"/>
              </a:rPr>
              <a:t>Traditional sights, </a:t>
            </a:r>
            <a:endParaRPr lang="en-US" altLang="zh-CN" sz="4000" dirty="0">
              <a:latin typeface="方正舒体" panose="02010601030101010101" pitchFamily="2" charset="-122"/>
              <a:ea typeface="方正舒体" panose="02010601030101010101" pitchFamily="2" charset="-122"/>
            </a:endParaRPr>
          </a:p>
          <a:p>
            <a:r>
              <a:rPr lang="en-US" altLang="zh-CN" sz="4000" dirty="0">
                <a:latin typeface="方正舒体" panose="02010601030101010101" pitchFamily="2" charset="-122"/>
                <a:ea typeface="方正舒体" panose="02010601030101010101" pitchFamily="2" charset="-122"/>
              </a:rPr>
              <a:t>select arty niche attractions.</a:t>
            </a:r>
            <a:endParaRPr lang="en-US" altLang="zh-CN" sz="4000" dirty="0">
              <a:latin typeface="方正舒体" panose="02010601030101010101" pitchFamily="2" charset="-122"/>
              <a:ea typeface="方正舒体" panose="02010601030101010101" pitchFamily="2" charset="-122"/>
            </a:endParaRPr>
          </a:p>
        </p:txBody>
      </p:sp>
      <p:sp>
        <p:nvSpPr>
          <p:cNvPr id="24" name="TextBox 23"/>
          <p:cNvSpPr txBox="1"/>
          <p:nvPr/>
        </p:nvSpPr>
        <p:spPr>
          <a:xfrm>
            <a:off x="2222194" y="4835383"/>
            <a:ext cx="5836660" cy="1015663"/>
          </a:xfrm>
          <a:prstGeom prst="rect">
            <a:avLst/>
          </a:prstGeom>
          <a:noFill/>
        </p:spPr>
        <p:txBody>
          <a:bodyPr wrap="square" rtlCol="0">
            <a:spAutoFit/>
          </a:bodyPr>
          <a:lstStyle/>
          <a:p>
            <a:pPr>
              <a:lnSpc>
                <a:spcPct val="150000"/>
              </a:lnSpc>
            </a:pPr>
            <a:r>
              <a:rPr lang="en-US" sz="4000" b="1" spc="600" dirty="0" smtClean="0">
                <a:solidFill>
                  <a:srgbClr val="000000"/>
                </a:solidFill>
                <a:latin typeface="方正舒体" panose="02010601030101010101" pitchFamily="2" charset="-122"/>
                <a:ea typeface="方正舒体" panose="02010601030101010101" pitchFamily="2" charset="-122"/>
                <a:cs typeface="Montserrat" charset="0"/>
              </a:rPr>
              <a:t>Art </a:t>
            </a:r>
            <a:r>
              <a:rPr lang="en-US" sz="4000" b="1" spc="600" dirty="0">
                <a:solidFill>
                  <a:srgbClr val="000000"/>
                </a:solidFill>
                <a:latin typeface="方正舒体" panose="02010601030101010101" pitchFamily="2" charset="-122"/>
                <a:ea typeface="方正舒体" panose="02010601030101010101" pitchFamily="2" charset="-122"/>
                <a:cs typeface="Montserrat" charset="0"/>
              </a:rPr>
              <a:t>Theme Tour</a:t>
            </a:r>
            <a:endParaRPr lang="en-US" sz="4000" b="1" spc="600" dirty="0">
              <a:solidFill>
                <a:srgbClr val="000000"/>
              </a:solidFill>
              <a:latin typeface="方正舒体" panose="02010601030101010101" pitchFamily="2" charset="-122"/>
              <a:ea typeface="方正舒体" panose="02010601030101010101" pitchFamily="2" charset="-122"/>
              <a:cs typeface="Montserrat" charset="0"/>
            </a:endParaRPr>
          </a:p>
        </p:txBody>
      </p:sp>
      <p:grpSp>
        <p:nvGrpSpPr>
          <p:cNvPr id="39" name="Group 38"/>
          <p:cNvGrpSpPr/>
          <p:nvPr/>
        </p:nvGrpSpPr>
        <p:grpSpPr>
          <a:xfrm>
            <a:off x="1493221" y="5105084"/>
            <a:ext cx="298165" cy="424235"/>
            <a:chOff x="8253381" y="5699750"/>
            <a:chExt cx="436543" cy="621124"/>
          </a:xfrm>
        </p:grpSpPr>
        <p:sp>
          <p:nvSpPr>
            <p:cNvPr id="40" name="Freeform 445"/>
            <p:cNvSpPr>
              <a:spLocks noChangeArrowheads="1"/>
            </p:cNvSpPr>
            <p:nvPr/>
          </p:nvSpPr>
          <p:spPr bwMode="auto">
            <a:xfrm>
              <a:off x="8253381" y="5775927"/>
              <a:ext cx="436543" cy="544947"/>
            </a:xfrm>
            <a:custGeom>
              <a:avLst/>
              <a:gdLst>
                <a:gd name="T0" fmla="*/ 194 w 658"/>
                <a:gd name="T1" fmla="*/ 0 h 822"/>
                <a:gd name="T2" fmla="*/ 0 w 658"/>
                <a:gd name="T3" fmla="*/ 0 h 822"/>
                <a:gd name="T4" fmla="*/ 0 w 658"/>
                <a:gd name="T5" fmla="*/ 821 h 822"/>
                <a:gd name="T6" fmla="*/ 657 w 658"/>
                <a:gd name="T7" fmla="*/ 821 h 822"/>
                <a:gd name="T8" fmla="*/ 657 w 658"/>
                <a:gd name="T9" fmla="*/ 0 h 822"/>
                <a:gd name="T10" fmla="*/ 463 w 658"/>
                <a:gd name="T11" fmla="*/ 0 h 822"/>
              </a:gdLst>
              <a:ahLst/>
              <a:cxnLst>
                <a:cxn ang="0">
                  <a:pos x="T0" y="T1"/>
                </a:cxn>
                <a:cxn ang="0">
                  <a:pos x="T2" y="T3"/>
                </a:cxn>
                <a:cxn ang="0">
                  <a:pos x="T4" y="T5"/>
                </a:cxn>
                <a:cxn ang="0">
                  <a:pos x="T6" y="T7"/>
                </a:cxn>
                <a:cxn ang="0">
                  <a:pos x="T8" y="T9"/>
                </a:cxn>
                <a:cxn ang="0">
                  <a:pos x="T10" y="T11"/>
                </a:cxn>
              </a:cxnLst>
              <a:rect l="0" t="0" r="r" b="b"/>
              <a:pathLst>
                <a:path w="658" h="822">
                  <a:moveTo>
                    <a:pt x="194" y="0"/>
                  </a:moveTo>
                  <a:lnTo>
                    <a:pt x="0" y="0"/>
                  </a:lnTo>
                  <a:lnTo>
                    <a:pt x="0" y="821"/>
                  </a:lnTo>
                  <a:lnTo>
                    <a:pt x="657" y="821"/>
                  </a:lnTo>
                  <a:lnTo>
                    <a:pt x="657" y="0"/>
                  </a:lnTo>
                  <a:lnTo>
                    <a:pt x="463" y="0"/>
                  </a:lnTo>
                </a:path>
              </a:pathLst>
            </a:custGeom>
            <a:noFill/>
            <a:ln w="34290" cap="flat">
              <a:solidFill>
                <a:schemeClr val="tx2"/>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Segoe UI" panose="020B0502040204020203" pitchFamily="34" charset="0"/>
              </a:endParaRPr>
            </a:p>
          </p:txBody>
        </p:sp>
        <p:sp>
          <p:nvSpPr>
            <p:cNvPr id="41" name="Freeform 446"/>
            <p:cNvSpPr>
              <a:spLocks noChangeArrowheads="1"/>
            </p:cNvSpPr>
            <p:nvPr/>
          </p:nvSpPr>
          <p:spPr bwMode="auto">
            <a:xfrm>
              <a:off x="8370574" y="5699750"/>
              <a:ext cx="199228" cy="125982"/>
            </a:xfrm>
            <a:custGeom>
              <a:avLst/>
              <a:gdLst>
                <a:gd name="T0" fmla="*/ 209 w 300"/>
                <a:gd name="T1" fmla="*/ 67 h 188"/>
                <a:gd name="T2" fmla="*/ 209 w 300"/>
                <a:gd name="T3" fmla="*/ 0 h 188"/>
                <a:gd name="T4" fmla="*/ 90 w 300"/>
                <a:gd name="T5" fmla="*/ 0 h 188"/>
                <a:gd name="T6" fmla="*/ 90 w 300"/>
                <a:gd name="T7" fmla="*/ 67 h 188"/>
                <a:gd name="T8" fmla="*/ 30 w 300"/>
                <a:gd name="T9" fmla="*/ 67 h 188"/>
                <a:gd name="T10" fmla="*/ 0 w 300"/>
                <a:gd name="T11" fmla="*/ 187 h 188"/>
                <a:gd name="T12" fmla="*/ 299 w 300"/>
                <a:gd name="T13" fmla="*/ 187 h 188"/>
                <a:gd name="T14" fmla="*/ 269 w 300"/>
                <a:gd name="T15" fmla="*/ 67 h 188"/>
                <a:gd name="T16" fmla="*/ 209 w 300"/>
                <a:gd name="T17" fmla="*/ 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88">
                  <a:moveTo>
                    <a:pt x="209" y="67"/>
                  </a:moveTo>
                  <a:lnTo>
                    <a:pt x="209" y="0"/>
                  </a:lnTo>
                  <a:lnTo>
                    <a:pt x="90" y="0"/>
                  </a:lnTo>
                  <a:lnTo>
                    <a:pt x="90" y="67"/>
                  </a:lnTo>
                  <a:lnTo>
                    <a:pt x="30" y="67"/>
                  </a:lnTo>
                  <a:lnTo>
                    <a:pt x="0" y="187"/>
                  </a:lnTo>
                  <a:lnTo>
                    <a:pt x="299" y="187"/>
                  </a:lnTo>
                  <a:lnTo>
                    <a:pt x="269" y="67"/>
                  </a:lnTo>
                  <a:lnTo>
                    <a:pt x="209" y="67"/>
                  </a:lnTo>
                </a:path>
              </a:pathLst>
            </a:custGeom>
            <a:noFill/>
            <a:ln w="34290" cap="flat">
              <a:solidFill>
                <a:schemeClr val="tx2"/>
              </a:solid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7F7F7F"/>
                </a:solidFill>
                <a:latin typeface="Segoe UI" panose="020B0502040204020203" pitchFamily="34" charset="0"/>
              </a:endParaRPr>
            </a:p>
          </p:txBody>
        </p:sp>
      </p:grpSp>
      <p:sp>
        <p:nvSpPr>
          <p:cNvPr id="29" name="TextBox 28"/>
          <p:cNvSpPr txBox="1"/>
          <p:nvPr/>
        </p:nvSpPr>
        <p:spPr>
          <a:xfrm>
            <a:off x="2222194" y="8492665"/>
            <a:ext cx="6926415" cy="1323439"/>
          </a:xfrm>
          <a:prstGeom prst="rect">
            <a:avLst/>
          </a:prstGeom>
          <a:noFill/>
        </p:spPr>
        <p:txBody>
          <a:bodyPr wrap="square" rtlCol="0">
            <a:spAutoFit/>
          </a:bodyPr>
          <a:lstStyle/>
          <a:p>
            <a:r>
              <a:rPr lang="en-US" sz="4000" dirty="0">
                <a:solidFill>
                  <a:srgbClr val="7F7F7F"/>
                </a:solidFill>
                <a:latin typeface="方正舒体" panose="02010601030101010101" pitchFamily="2" charset="-122"/>
                <a:ea typeface="方正舒体" panose="02010601030101010101" pitchFamily="2" charset="-122"/>
                <a:cs typeface="Montserrat Light" panose="00000400000000000000" charset="0"/>
              </a:rPr>
              <a:t>Stay in China's first drama theme hotel.</a:t>
            </a:r>
            <a:endParaRPr lang="en-US" sz="4000" dirty="0">
              <a:solidFill>
                <a:srgbClr val="7F7F7F"/>
              </a:solidFill>
              <a:latin typeface="方正舒体" panose="02010601030101010101" pitchFamily="2" charset="-122"/>
              <a:ea typeface="方正舒体" panose="02010601030101010101" pitchFamily="2" charset="-122"/>
              <a:cs typeface="Montserrat Light" panose="00000400000000000000" charset="0"/>
            </a:endParaRPr>
          </a:p>
        </p:txBody>
      </p:sp>
      <p:sp>
        <p:nvSpPr>
          <p:cNvPr id="32" name="TextBox 31"/>
          <p:cNvSpPr txBox="1"/>
          <p:nvPr/>
        </p:nvSpPr>
        <p:spPr>
          <a:xfrm>
            <a:off x="2117825" y="7463996"/>
            <a:ext cx="8636314" cy="867225"/>
          </a:xfrm>
          <a:prstGeom prst="rect">
            <a:avLst/>
          </a:prstGeom>
          <a:noFill/>
        </p:spPr>
        <p:txBody>
          <a:bodyPr wrap="square" rtlCol="0">
            <a:spAutoFit/>
          </a:bodyPr>
          <a:lstStyle/>
          <a:p>
            <a:pPr>
              <a:lnSpc>
                <a:spcPct val="150000"/>
              </a:lnSpc>
            </a:pPr>
            <a:r>
              <a:rPr lang="en-US" sz="4000" b="1" spc="600" dirty="0" smtClean="0">
                <a:solidFill>
                  <a:srgbClr val="000000"/>
                </a:solidFill>
                <a:latin typeface="方正舒体" panose="02010601030101010101" pitchFamily="2" charset="-122"/>
                <a:ea typeface="方正舒体" panose="02010601030101010101" pitchFamily="2" charset="-122"/>
                <a:cs typeface="Montserrat" charset="0"/>
              </a:rPr>
              <a:t>T</a:t>
            </a:r>
            <a:r>
              <a:rPr lang="en-US" altLang="zh-CN" sz="4000" b="1" spc="600" dirty="0" smtClean="0">
                <a:solidFill>
                  <a:srgbClr val="000000"/>
                </a:solidFill>
                <a:latin typeface="方正舒体" panose="02010601030101010101" pitchFamily="2" charset="-122"/>
                <a:ea typeface="方正舒体" panose="02010601030101010101" pitchFamily="2" charset="-122"/>
                <a:cs typeface="Montserrat" charset="0"/>
              </a:rPr>
              <a:t>he </a:t>
            </a:r>
            <a:r>
              <a:rPr lang="en-US" sz="4000" b="1" spc="600" dirty="0" smtClean="0">
                <a:solidFill>
                  <a:srgbClr val="000000"/>
                </a:solidFill>
                <a:latin typeface="方正舒体" panose="02010601030101010101" pitchFamily="2" charset="-122"/>
                <a:ea typeface="方正舒体" panose="02010601030101010101" pitchFamily="2" charset="-122"/>
                <a:cs typeface="Montserrat" charset="0"/>
              </a:rPr>
              <a:t>Drama </a:t>
            </a:r>
            <a:r>
              <a:rPr lang="en-US" sz="4000" b="1" spc="600" dirty="0">
                <a:solidFill>
                  <a:srgbClr val="000000"/>
                </a:solidFill>
                <a:latin typeface="方正舒体" panose="02010601030101010101" pitchFamily="2" charset="-122"/>
                <a:ea typeface="方正舒体" panose="02010601030101010101" pitchFamily="2" charset="-122"/>
                <a:cs typeface="Montserrat" charset="0"/>
              </a:rPr>
              <a:t>Theme Hotel</a:t>
            </a:r>
            <a:endParaRPr lang="en-US" sz="4000" b="1" spc="600" dirty="0">
              <a:solidFill>
                <a:srgbClr val="000000"/>
              </a:solidFill>
              <a:latin typeface="方正舒体" panose="02010601030101010101" pitchFamily="2" charset="-122"/>
              <a:ea typeface="方正舒体" panose="02010601030101010101" pitchFamily="2" charset="-122"/>
              <a:cs typeface="Montserrat" charset="0"/>
            </a:endParaRPr>
          </a:p>
        </p:txBody>
      </p:sp>
      <p:sp>
        <p:nvSpPr>
          <p:cNvPr id="37" name="TextBox 36"/>
          <p:cNvSpPr txBox="1"/>
          <p:nvPr/>
        </p:nvSpPr>
        <p:spPr>
          <a:xfrm>
            <a:off x="11758780" y="11101976"/>
            <a:ext cx="8517046" cy="1938992"/>
          </a:xfrm>
          <a:prstGeom prst="rect">
            <a:avLst/>
          </a:prstGeom>
          <a:noFill/>
        </p:spPr>
        <p:txBody>
          <a:bodyPr wrap="square" rtlCol="0">
            <a:spAutoFit/>
          </a:bodyPr>
          <a:lstStyle/>
          <a:p>
            <a:r>
              <a:rPr lang="en-US" altLang="zh-CN" sz="4000" dirty="0">
                <a:latin typeface="方正舒体" panose="02010601030101010101" pitchFamily="2" charset="-122"/>
                <a:ea typeface="方正舒体" panose="02010601030101010101" pitchFamily="2" charset="-122"/>
              </a:rPr>
              <a:t>The itinerary covers Chinese food &amp; western food, you can tastes the exquisite Shanghai.</a:t>
            </a:r>
            <a:endParaRPr lang="en-US" sz="4000" dirty="0">
              <a:solidFill>
                <a:srgbClr val="7F7F7F"/>
              </a:solidFill>
              <a:latin typeface="方正舒体" panose="02010601030101010101" pitchFamily="2" charset="-122"/>
              <a:ea typeface="方正舒体" panose="02010601030101010101" pitchFamily="2" charset="-122"/>
              <a:cs typeface="Montserrat Light" panose="00000400000000000000" charset="0"/>
            </a:endParaRPr>
          </a:p>
        </p:txBody>
      </p:sp>
      <p:sp>
        <p:nvSpPr>
          <p:cNvPr id="38" name="TextBox 37"/>
          <p:cNvSpPr txBox="1"/>
          <p:nvPr/>
        </p:nvSpPr>
        <p:spPr>
          <a:xfrm>
            <a:off x="11758781" y="9930542"/>
            <a:ext cx="7781549" cy="1015663"/>
          </a:xfrm>
          <a:prstGeom prst="rect">
            <a:avLst/>
          </a:prstGeom>
          <a:noFill/>
        </p:spPr>
        <p:txBody>
          <a:bodyPr wrap="square" rtlCol="0">
            <a:spAutoFit/>
          </a:bodyPr>
          <a:lstStyle/>
          <a:p>
            <a:pPr>
              <a:lnSpc>
                <a:spcPct val="150000"/>
              </a:lnSpc>
            </a:pPr>
            <a:r>
              <a:rPr lang="en-US" sz="4000" b="1" spc="600" dirty="0" smtClean="0">
                <a:solidFill>
                  <a:srgbClr val="000000"/>
                </a:solidFill>
                <a:latin typeface="方正舒体" panose="02010601030101010101" pitchFamily="2" charset="-122"/>
                <a:ea typeface="方正舒体" panose="02010601030101010101" pitchFamily="2" charset="-122"/>
                <a:cs typeface="Montserrat" charset="0"/>
              </a:rPr>
              <a:t>Enjoy </a:t>
            </a:r>
            <a:r>
              <a:rPr lang="en-US" sz="4000" b="1" spc="600" dirty="0">
                <a:solidFill>
                  <a:srgbClr val="000000"/>
                </a:solidFill>
                <a:latin typeface="方正舒体" panose="02010601030101010101" pitchFamily="2" charset="-122"/>
                <a:ea typeface="方正舒体" panose="02010601030101010101" pitchFamily="2" charset="-122"/>
                <a:cs typeface="Montserrat" charset="0"/>
              </a:rPr>
              <a:t>Quality Dining</a:t>
            </a:r>
            <a:endParaRPr lang="en-US" sz="4000" b="1" spc="600" dirty="0">
              <a:solidFill>
                <a:srgbClr val="000000"/>
              </a:solidFill>
              <a:latin typeface="方正舒体" panose="02010601030101010101" pitchFamily="2" charset="-122"/>
              <a:ea typeface="方正舒体" panose="02010601030101010101" pitchFamily="2" charset="-122"/>
              <a:cs typeface="Montserrat" charset="0"/>
            </a:endParaRPr>
          </a:p>
        </p:txBody>
      </p:sp>
      <p:grpSp>
        <p:nvGrpSpPr>
          <p:cNvPr id="47" name="Group 46"/>
          <p:cNvGrpSpPr/>
          <p:nvPr/>
        </p:nvGrpSpPr>
        <p:grpSpPr>
          <a:xfrm>
            <a:off x="1412178" y="7802648"/>
            <a:ext cx="282155" cy="438243"/>
            <a:chOff x="6993559" y="8245765"/>
            <a:chExt cx="413103" cy="641631"/>
          </a:xfrm>
        </p:grpSpPr>
        <p:sp>
          <p:nvSpPr>
            <p:cNvPr id="48" name="Line 523"/>
            <p:cNvSpPr>
              <a:spLocks noChangeShapeType="1"/>
            </p:cNvSpPr>
            <p:nvPr/>
          </p:nvSpPr>
          <p:spPr bwMode="auto">
            <a:xfrm>
              <a:off x="6993559" y="8245765"/>
              <a:ext cx="2929" cy="641631"/>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49" name="Freeform 524"/>
            <p:cNvSpPr>
              <a:spLocks noChangeArrowheads="1"/>
            </p:cNvSpPr>
            <p:nvPr/>
          </p:nvSpPr>
          <p:spPr bwMode="auto">
            <a:xfrm>
              <a:off x="6993559" y="8310220"/>
              <a:ext cx="413103" cy="237317"/>
            </a:xfrm>
            <a:custGeom>
              <a:avLst/>
              <a:gdLst>
                <a:gd name="T0" fmla="*/ 0 w 621"/>
                <a:gd name="T1" fmla="*/ 0 h 359"/>
                <a:gd name="T2" fmla="*/ 620 w 621"/>
                <a:gd name="T3" fmla="*/ 0 h 359"/>
                <a:gd name="T4" fmla="*/ 523 w 621"/>
                <a:gd name="T5" fmla="*/ 179 h 359"/>
                <a:gd name="T6" fmla="*/ 620 w 621"/>
                <a:gd name="T7" fmla="*/ 358 h 359"/>
                <a:gd name="T8" fmla="*/ 0 w 621"/>
                <a:gd name="T9" fmla="*/ 358 h 359"/>
              </a:gdLst>
              <a:ahLst/>
              <a:cxnLst>
                <a:cxn ang="0">
                  <a:pos x="T0" y="T1"/>
                </a:cxn>
                <a:cxn ang="0">
                  <a:pos x="T2" y="T3"/>
                </a:cxn>
                <a:cxn ang="0">
                  <a:pos x="T4" y="T5"/>
                </a:cxn>
                <a:cxn ang="0">
                  <a:pos x="T6" y="T7"/>
                </a:cxn>
                <a:cxn ang="0">
                  <a:pos x="T8" y="T9"/>
                </a:cxn>
              </a:cxnLst>
              <a:rect l="0" t="0" r="r" b="b"/>
              <a:pathLst>
                <a:path w="621" h="359">
                  <a:moveTo>
                    <a:pt x="0" y="0"/>
                  </a:moveTo>
                  <a:lnTo>
                    <a:pt x="620" y="0"/>
                  </a:lnTo>
                  <a:lnTo>
                    <a:pt x="523" y="179"/>
                  </a:lnTo>
                  <a:lnTo>
                    <a:pt x="620" y="358"/>
                  </a:lnTo>
                  <a:lnTo>
                    <a:pt x="0" y="358"/>
                  </a:lnTo>
                </a:path>
              </a:pathLst>
            </a:custGeom>
            <a:noFill/>
            <a:ln w="34290" cap="flat">
              <a:solidFill>
                <a:schemeClr val="tx2"/>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Segoe UI" panose="020B0502040204020203" pitchFamily="34" charset="0"/>
              </a:endParaRPr>
            </a:p>
          </p:txBody>
        </p:sp>
      </p:grpSp>
      <p:grpSp>
        <p:nvGrpSpPr>
          <p:cNvPr id="59" name="Group 58"/>
          <p:cNvGrpSpPr>
            <a:grpSpLocks noChangeAspect="1"/>
          </p:cNvGrpSpPr>
          <p:nvPr/>
        </p:nvGrpSpPr>
        <p:grpSpPr>
          <a:xfrm>
            <a:off x="10872926" y="10338538"/>
            <a:ext cx="345028" cy="420624"/>
            <a:chOff x="15759151" y="8302288"/>
            <a:chExt cx="521508" cy="635771"/>
          </a:xfrm>
        </p:grpSpPr>
        <p:sp>
          <p:nvSpPr>
            <p:cNvPr id="60" name="Line 217"/>
            <p:cNvSpPr>
              <a:spLocks noChangeShapeType="1"/>
            </p:cNvSpPr>
            <p:nvPr/>
          </p:nvSpPr>
          <p:spPr bwMode="auto">
            <a:xfrm>
              <a:off x="15817747" y="8489798"/>
              <a:ext cx="2931" cy="445332"/>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61" name="Line 218"/>
            <p:cNvSpPr>
              <a:spLocks noChangeShapeType="1"/>
            </p:cNvSpPr>
            <p:nvPr/>
          </p:nvSpPr>
          <p:spPr bwMode="auto">
            <a:xfrm>
              <a:off x="16219134" y="8302290"/>
              <a:ext cx="2929" cy="445332"/>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62" name="Line 219"/>
            <p:cNvSpPr>
              <a:spLocks noChangeShapeType="1"/>
            </p:cNvSpPr>
            <p:nvPr/>
          </p:nvSpPr>
          <p:spPr bwMode="auto">
            <a:xfrm>
              <a:off x="16016975" y="8680235"/>
              <a:ext cx="2931" cy="257824"/>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63" name="Line 220"/>
            <p:cNvSpPr>
              <a:spLocks noChangeShapeType="1"/>
            </p:cNvSpPr>
            <p:nvPr/>
          </p:nvSpPr>
          <p:spPr bwMode="auto">
            <a:xfrm>
              <a:off x="16016975" y="8302290"/>
              <a:ext cx="2931" cy="257824"/>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64"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tx2"/>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7F7F7F"/>
                </a:solidFill>
                <a:latin typeface="Segoe UI" panose="020B0502040204020203" pitchFamily="34" charset="0"/>
              </a:endParaRPr>
            </a:p>
          </p:txBody>
        </p:sp>
        <p:sp>
          <p:nvSpPr>
            <p:cNvPr id="65"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tx2"/>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7F7F7F"/>
                </a:solidFill>
                <a:latin typeface="Segoe UI" panose="020B0502040204020203" pitchFamily="34" charset="0"/>
              </a:endParaRPr>
            </a:p>
          </p:txBody>
        </p:sp>
        <p:sp>
          <p:nvSpPr>
            <p:cNvPr id="66"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tx2"/>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7F7F7F"/>
                </a:solidFill>
                <a:latin typeface="Segoe UI" panose="020B0502040204020203" pitchFamily="34" charset="0"/>
              </a:endParaRPr>
            </a:p>
          </p:txBody>
        </p:sp>
        <p:sp>
          <p:nvSpPr>
            <p:cNvPr id="67" name="Line 224"/>
            <p:cNvSpPr>
              <a:spLocks noChangeShapeType="1"/>
            </p:cNvSpPr>
            <p:nvPr/>
          </p:nvSpPr>
          <p:spPr bwMode="auto">
            <a:xfrm>
              <a:off x="15817747" y="8302288"/>
              <a:ext cx="2931" cy="70317"/>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68" name="Line 225"/>
            <p:cNvSpPr>
              <a:spLocks noChangeShapeType="1"/>
            </p:cNvSpPr>
            <p:nvPr/>
          </p:nvSpPr>
          <p:spPr bwMode="auto">
            <a:xfrm>
              <a:off x="16219134" y="8867742"/>
              <a:ext cx="2929" cy="70317"/>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grpSp>
      <p:sp>
        <p:nvSpPr>
          <p:cNvPr id="69" name="TextBox 68"/>
          <p:cNvSpPr txBox="1"/>
          <p:nvPr/>
        </p:nvSpPr>
        <p:spPr>
          <a:xfrm>
            <a:off x="11758781" y="5851047"/>
            <a:ext cx="10524749" cy="3170099"/>
          </a:xfrm>
          <a:prstGeom prst="rect">
            <a:avLst/>
          </a:prstGeom>
          <a:noFill/>
        </p:spPr>
        <p:txBody>
          <a:bodyPr wrap="square" rtlCol="0">
            <a:spAutoFit/>
          </a:bodyPr>
          <a:lstStyle/>
          <a:p>
            <a:r>
              <a:rPr lang="en-US" altLang="zh-CN" sz="4000" dirty="0">
                <a:latin typeface="方正舒体" panose="02010601030101010101" pitchFamily="2" charset="-122"/>
                <a:ea typeface="方正舒体" panose="02010601030101010101" pitchFamily="2" charset="-122"/>
              </a:rPr>
              <a:t>A professional and profound tour guide is essential for the journey of literary and artistic traceability.</a:t>
            </a:r>
            <a:endParaRPr lang="en-US" altLang="zh-CN" sz="4000" dirty="0">
              <a:latin typeface="方正舒体" panose="02010601030101010101" pitchFamily="2" charset="-122"/>
              <a:ea typeface="方正舒体" panose="02010601030101010101" pitchFamily="2" charset="-122"/>
            </a:endParaRPr>
          </a:p>
          <a:p>
            <a:r>
              <a:rPr lang="en-US" altLang="zh-CN" sz="4000" dirty="0">
                <a:latin typeface="方正舒体" panose="02010601030101010101" pitchFamily="2" charset="-122"/>
                <a:ea typeface="方正舒体" panose="02010601030101010101" pitchFamily="2" charset="-122"/>
              </a:rPr>
              <a:t>Uncover the veil of the past and let the scene reappear in front of you.</a:t>
            </a:r>
            <a:endParaRPr lang="en-US" altLang="zh-CN" sz="4000" dirty="0">
              <a:latin typeface="方正舒体" panose="02010601030101010101" pitchFamily="2" charset="-122"/>
              <a:ea typeface="方正舒体" panose="02010601030101010101" pitchFamily="2" charset="-122"/>
            </a:endParaRPr>
          </a:p>
        </p:txBody>
      </p:sp>
      <p:sp>
        <p:nvSpPr>
          <p:cNvPr id="70" name="TextBox 69"/>
          <p:cNvSpPr txBox="1"/>
          <p:nvPr/>
        </p:nvSpPr>
        <p:spPr>
          <a:xfrm>
            <a:off x="11758781" y="4761106"/>
            <a:ext cx="5836660" cy="1015663"/>
          </a:xfrm>
          <a:prstGeom prst="rect">
            <a:avLst/>
          </a:prstGeom>
          <a:noFill/>
        </p:spPr>
        <p:txBody>
          <a:bodyPr wrap="square" rtlCol="0">
            <a:spAutoFit/>
          </a:bodyPr>
          <a:lstStyle/>
          <a:p>
            <a:pPr>
              <a:lnSpc>
                <a:spcPct val="150000"/>
              </a:lnSpc>
            </a:pPr>
            <a:r>
              <a:rPr lang="en-US" sz="4000" b="1" spc="600" dirty="0" smtClean="0">
                <a:solidFill>
                  <a:srgbClr val="000000"/>
                </a:solidFill>
                <a:latin typeface="方正舒体" panose="02010601030101010101" pitchFamily="2" charset="-122"/>
                <a:ea typeface="方正舒体" panose="02010601030101010101" pitchFamily="2" charset="-122"/>
                <a:cs typeface="Montserrat" charset="0"/>
              </a:rPr>
              <a:t>Senior </a:t>
            </a:r>
            <a:r>
              <a:rPr lang="en-US" sz="4000" b="1" spc="600" dirty="0">
                <a:solidFill>
                  <a:srgbClr val="000000"/>
                </a:solidFill>
                <a:latin typeface="方正舒体" panose="02010601030101010101" pitchFamily="2" charset="-122"/>
                <a:ea typeface="方正舒体" panose="02010601030101010101" pitchFamily="2" charset="-122"/>
                <a:cs typeface="Montserrat" charset="0"/>
              </a:rPr>
              <a:t>Tour Guide</a:t>
            </a:r>
            <a:endParaRPr lang="en-US" sz="4000" b="1" spc="600" dirty="0">
              <a:solidFill>
                <a:srgbClr val="000000"/>
              </a:solidFill>
              <a:latin typeface="方正舒体" panose="02010601030101010101" pitchFamily="2" charset="-122"/>
              <a:ea typeface="方正舒体" panose="02010601030101010101" pitchFamily="2" charset="-122"/>
              <a:cs typeface="Montserrat" charset="0"/>
            </a:endParaRPr>
          </a:p>
        </p:txBody>
      </p:sp>
      <p:sp>
        <p:nvSpPr>
          <p:cNvPr id="73" name="TextBox 72"/>
          <p:cNvSpPr txBox="1"/>
          <p:nvPr/>
        </p:nvSpPr>
        <p:spPr>
          <a:xfrm>
            <a:off x="2222194" y="11101976"/>
            <a:ext cx="7890275" cy="1938992"/>
          </a:xfrm>
          <a:prstGeom prst="rect">
            <a:avLst/>
          </a:prstGeom>
          <a:noFill/>
        </p:spPr>
        <p:txBody>
          <a:bodyPr wrap="square" rtlCol="0">
            <a:spAutoFit/>
          </a:bodyPr>
          <a:lstStyle/>
          <a:p>
            <a:r>
              <a:rPr lang="en-US" altLang="zh-CN" sz="4000" dirty="0">
                <a:latin typeface="方正舒体" panose="02010601030101010101" pitchFamily="2" charset="-122"/>
                <a:ea typeface="方正舒体" panose="02010601030101010101" pitchFamily="2" charset="-122"/>
              </a:rPr>
              <a:t>Arrange the exclusive car according to the number of people and serve you all the way.</a:t>
            </a:r>
            <a:endParaRPr lang="en-US" sz="4000" dirty="0">
              <a:solidFill>
                <a:srgbClr val="7F7F7F"/>
              </a:solidFill>
              <a:latin typeface="方正舒体" panose="02010601030101010101" pitchFamily="2" charset="-122"/>
              <a:ea typeface="方正舒体" panose="02010601030101010101" pitchFamily="2" charset="-122"/>
              <a:cs typeface="Montserrat Light" panose="00000400000000000000" charset="0"/>
            </a:endParaRPr>
          </a:p>
        </p:txBody>
      </p:sp>
      <p:sp>
        <p:nvSpPr>
          <p:cNvPr id="74" name="TextBox 73"/>
          <p:cNvSpPr txBox="1"/>
          <p:nvPr/>
        </p:nvSpPr>
        <p:spPr>
          <a:xfrm>
            <a:off x="2222194" y="9889652"/>
            <a:ext cx="5836660" cy="1015663"/>
          </a:xfrm>
          <a:prstGeom prst="rect">
            <a:avLst/>
          </a:prstGeom>
          <a:noFill/>
        </p:spPr>
        <p:txBody>
          <a:bodyPr wrap="square" rtlCol="0">
            <a:spAutoFit/>
          </a:bodyPr>
          <a:lstStyle/>
          <a:p>
            <a:pPr>
              <a:lnSpc>
                <a:spcPct val="150000"/>
              </a:lnSpc>
            </a:pPr>
            <a:r>
              <a:rPr lang="en-US" sz="4000" b="1" spc="600" dirty="0" smtClean="0">
                <a:solidFill>
                  <a:srgbClr val="000000"/>
                </a:solidFill>
                <a:latin typeface="方正舒体" panose="02010601030101010101" pitchFamily="2" charset="-122"/>
                <a:ea typeface="方正舒体" panose="02010601030101010101" pitchFamily="2" charset="-122"/>
                <a:cs typeface="Montserrat" charset="0"/>
              </a:rPr>
              <a:t>Full </a:t>
            </a:r>
            <a:r>
              <a:rPr lang="en-US" sz="4000" b="1" spc="600" dirty="0">
                <a:solidFill>
                  <a:srgbClr val="000000"/>
                </a:solidFill>
                <a:latin typeface="方正舒体" panose="02010601030101010101" pitchFamily="2" charset="-122"/>
                <a:ea typeface="方正舒体" panose="02010601030101010101" pitchFamily="2" charset="-122"/>
                <a:cs typeface="Montserrat" charset="0"/>
              </a:rPr>
              <a:t>car service</a:t>
            </a:r>
            <a:endParaRPr lang="en-US" sz="4000" b="1" spc="600" dirty="0">
              <a:solidFill>
                <a:srgbClr val="000000"/>
              </a:solidFill>
              <a:latin typeface="方正舒体" panose="02010601030101010101" pitchFamily="2" charset="-122"/>
              <a:ea typeface="方正舒体" panose="02010601030101010101" pitchFamily="2" charset="-122"/>
              <a:cs typeface="Montserrat" charset="0"/>
            </a:endParaRPr>
          </a:p>
        </p:txBody>
      </p:sp>
      <p:grpSp>
        <p:nvGrpSpPr>
          <p:cNvPr id="78" name="Group 77"/>
          <p:cNvGrpSpPr/>
          <p:nvPr/>
        </p:nvGrpSpPr>
        <p:grpSpPr>
          <a:xfrm>
            <a:off x="10756890" y="5191131"/>
            <a:ext cx="424235" cy="370205"/>
            <a:chOff x="6885153" y="7021098"/>
            <a:chExt cx="621122" cy="542018"/>
          </a:xfrm>
        </p:grpSpPr>
        <p:sp>
          <p:nvSpPr>
            <p:cNvPr id="79" name="Line 469"/>
            <p:cNvSpPr>
              <a:spLocks noChangeShapeType="1"/>
            </p:cNvSpPr>
            <p:nvPr/>
          </p:nvSpPr>
          <p:spPr bwMode="auto">
            <a:xfrm>
              <a:off x="6973050" y="7129503"/>
              <a:ext cx="442403" cy="2929"/>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80" name="Line 470"/>
            <p:cNvSpPr>
              <a:spLocks noChangeShapeType="1"/>
            </p:cNvSpPr>
            <p:nvPr/>
          </p:nvSpPr>
          <p:spPr bwMode="auto">
            <a:xfrm>
              <a:off x="6973050" y="7229116"/>
              <a:ext cx="442403" cy="2929"/>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81" name="Line 471"/>
            <p:cNvSpPr>
              <a:spLocks noChangeShapeType="1"/>
            </p:cNvSpPr>
            <p:nvPr/>
          </p:nvSpPr>
          <p:spPr bwMode="auto">
            <a:xfrm>
              <a:off x="6973050" y="7328731"/>
              <a:ext cx="442403" cy="2929"/>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82"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noFill/>
            <a:ln w="34290" cap="flat">
              <a:solidFill>
                <a:schemeClr val="tx2"/>
              </a:solid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7F7F7F"/>
                </a:solidFill>
                <a:latin typeface="Segoe UI" panose="020B0502040204020203" pitchFamily="34" charset="0"/>
              </a:endParaRPr>
            </a:p>
          </p:txBody>
        </p:sp>
      </p:grpSp>
      <p:grpSp>
        <p:nvGrpSpPr>
          <p:cNvPr id="83" name="Group 82"/>
          <p:cNvGrpSpPr/>
          <p:nvPr/>
        </p:nvGrpSpPr>
        <p:grpSpPr>
          <a:xfrm>
            <a:off x="1254089" y="10289424"/>
            <a:ext cx="440244" cy="432240"/>
            <a:chOff x="14417294" y="8302290"/>
            <a:chExt cx="644561" cy="632842"/>
          </a:xfrm>
        </p:grpSpPr>
        <p:sp>
          <p:nvSpPr>
            <p:cNvPr id="84" name="Line 672"/>
            <p:cNvSpPr>
              <a:spLocks noChangeShapeType="1"/>
            </p:cNvSpPr>
            <p:nvPr/>
          </p:nvSpPr>
          <p:spPr bwMode="auto">
            <a:xfrm>
              <a:off x="14742506" y="8776922"/>
              <a:ext cx="2929" cy="158210"/>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85" name="Line 673"/>
            <p:cNvSpPr>
              <a:spLocks noChangeShapeType="1"/>
            </p:cNvSpPr>
            <p:nvPr/>
          </p:nvSpPr>
          <p:spPr bwMode="auto">
            <a:xfrm>
              <a:off x="14742506" y="8302290"/>
              <a:ext cx="2929" cy="158210"/>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86" name="Line 674"/>
            <p:cNvSpPr>
              <a:spLocks noChangeShapeType="1"/>
            </p:cNvSpPr>
            <p:nvPr/>
          </p:nvSpPr>
          <p:spPr bwMode="auto">
            <a:xfrm flipH="1">
              <a:off x="14417294" y="8618711"/>
              <a:ext cx="169930" cy="2929"/>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87" name="Line 675"/>
            <p:cNvSpPr>
              <a:spLocks noChangeShapeType="1"/>
            </p:cNvSpPr>
            <p:nvPr/>
          </p:nvSpPr>
          <p:spPr bwMode="auto">
            <a:xfrm flipH="1">
              <a:off x="14897785" y="8618711"/>
              <a:ext cx="164070" cy="2929"/>
            </a:xfrm>
            <a:prstGeom prst="line">
              <a:avLst/>
            </a:prstGeom>
            <a:noFill/>
            <a:ln w="34290" cap="flat">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latin typeface="Montserrat Light" panose="00000400000000000000" charset="0"/>
              </a:endParaRPr>
            </a:p>
          </p:txBody>
        </p:sp>
        <p:sp>
          <p:nvSpPr>
            <p:cNvPr id="88" name="Freeform 676"/>
            <p:cNvSpPr>
              <a:spLocks noChangeArrowheads="1"/>
            </p:cNvSpPr>
            <p:nvPr/>
          </p:nvSpPr>
          <p:spPr bwMode="auto">
            <a:xfrm>
              <a:off x="14505189" y="8381394"/>
              <a:ext cx="477561" cy="477561"/>
            </a:xfrm>
            <a:custGeom>
              <a:avLst/>
              <a:gdLst>
                <a:gd name="T0" fmla="*/ 717 w 718"/>
                <a:gd name="T1" fmla="*/ 358 h 718"/>
                <a:gd name="T2" fmla="*/ 717 w 718"/>
                <a:gd name="T3" fmla="*/ 358 h 718"/>
                <a:gd name="T4" fmla="*/ 359 w 718"/>
                <a:gd name="T5" fmla="*/ 0 h 718"/>
                <a:gd name="T6" fmla="*/ 0 w 718"/>
                <a:gd name="T7" fmla="*/ 358 h 718"/>
                <a:gd name="T8" fmla="*/ 359 w 718"/>
                <a:gd name="T9" fmla="*/ 717 h 718"/>
                <a:gd name="T10" fmla="*/ 717 w 718"/>
                <a:gd name="T11" fmla="*/ 358 h 718"/>
              </a:gdLst>
              <a:ahLst/>
              <a:cxnLst>
                <a:cxn ang="0">
                  <a:pos x="T0" y="T1"/>
                </a:cxn>
                <a:cxn ang="0">
                  <a:pos x="T2" y="T3"/>
                </a:cxn>
                <a:cxn ang="0">
                  <a:pos x="T4" y="T5"/>
                </a:cxn>
                <a:cxn ang="0">
                  <a:pos x="T6" y="T7"/>
                </a:cxn>
                <a:cxn ang="0">
                  <a:pos x="T8" y="T9"/>
                </a:cxn>
                <a:cxn ang="0">
                  <a:pos x="T10" y="T11"/>
                </a:cxn>
              </a:cxnLst>
              <a:rect l="0" t="0" r="r" b="b"/>
              <a:pathLst>
                <a:path w="718" h="718">
                  <a:moveTo>
                    <a:pt x="717" y="358"/>
                  </a:moveTo>
                  <a:lnTo>
                    <a:pt x="717" y="358"/>
                  </a:lnTo>
                  <a:cubicBezTo>
                    <a:pt x="717" y="157"/>
                    <a:pt x="553" y="0"/>
                    <a:pt x="359" y="0"/>
                  </a:cubicBezTo>
                  <a:cubicBezTo>
                    <a:pt x="157" y="0"/>
                    <a:pt x="0" y="157"/>
                    <a:pt x="0" y="358"/>
                  </a:cubicBezTo>
                  <a:cubicBezTo>
                    <a:pt x="0" y="560"/>
                    <a:pt x="157" y="717"/>
                    <a:pt x="359" y="717"/>
                  </a:cubicBezTo>
                  <a:cubicBezTo>
                    <a:pt x="553" y="717"/>
                    <a:pt x="717" y="560"/>
                    <a:pt x="717" y="358"/>
                  </a:cubicBezTo>
                </a:path>
              </a:pathLst>
            </a:custGeom>
            <a:noFill/>
            <a:ln w="34290" cap="flat">
              <a:solidFill>
                <a:schemeClr val="tx2"/>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7F7F7F"/>
                </a:solidFill>
                <a:latin typeface="Segoe UI" panose="020B0502040204020203" pitchFamily="34" charset="0"/>
              </a:endParaRPr>
            </a:p>
          </p:txBody>
        </p:sp>
      </p:grpSp>
      <p:pic>
        <p:nvPicPr>
          <p:cNvPr id="14338" name="Picture 2" descr="C:\Users\Lenovo\Desktop\update-Aritistic Shanghai Photography Tour©\Route Ferguson4.JPG"/>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17353280" y="-285078"/>
            <a:ext cx="7024370" cy="465250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Lenovo\Desktop\update-Aritistic Shanghai Photography Tour©\Shanghai.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08609" y="0"/>
            <a:ext cx="7764315" cy="436742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Lenovo\Desktop\Aritistic Shanghai Photography Tour©\M50②.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82135" y="-39764"/>
            <a:ext cx="3513306" cy="4407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5297278" y="1575156"/>
            <a:ext cx="17582955" cy="3046988"/>
          </a:xfrm>
          <a:prstGeom prst="rect">
            <a:avLst/>
          </a:prstGeom>
          <a:noFill/>
        </p:spPr>
        <p:txBody>
          <a:bodyPr wrap="square" rtlCol="0" anchor="ctr" anchorCtr="0">
            <a:spAutoFit/>
          </a:bodyPr>
          <a:lstStyle/>
          <a:p>
            <a:pPr algn="ctr"/>
            <a:r>
              <a:rPr lang="en-US" sz="4800" b="1" spc="600" dirty="0">
                <a:solidFill>
                  <a:schemeClr val="tx2"/>
                </a:solidFill>
                <a:latin typeface="华文隶书" panose="02010800040101010101" pitchFamily="2" charset="-122"/>
                <a:ea typeface="华文隶书" panose="02010800040101010101" pitchFamily="2" charset="-122"/>
                <a:cs typeface="Montserrat Semi Bold" charset="0"/>
              </a:rPr>
              <a:t>Shanghai French </a:t>
            </a:r>
            <a:r>
              <a:rPr 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Concession</a:t>
            </a:r>
            <a:endParaRPr 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endParaRPr>
          </a:p>
          <a:p>
            <a:pPr algn="ctr"/>
            <a:r>
              <a:rPr 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 (</a:t>
            </a:r>
            <a:r>
              <a:rPr lang="en-US" sz="4800" b="1" spc="600" dirty="0">
                <a:solidFill>
                  <a:schemeClr val="tx2"/>
                </a:solidFill>
                <a:latin typeface="华文隶书" panose="02010800040101010101" pitchFamily="2" charset="-122"/>
                <a:ea typeface="华文隶书" panose="02010800040101010101" pitchFamily="2" charset="-122"/>
                <a:cs typeface="Montserrat Semi Bold" charset="0"/>
              </a:rPr>
              <a:t>Route </a:t>
            </a:r>
            <a:r>
              <a:rPr 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Ferguson &amp; </a:t>
            </a:r>
            <a:r>
              <a:rPr lang="en-US" sz="4800" b="1" spc="600" dirty="0" err="1" smtClean="0">
                <a:solidFill>
                  <a:schemeClr val="tx2"/>
                </a:solidFill>
                <a:latin typeface="华文隶书" panose="02010800040101010101" pitchFamily="2" charset="-122"/>
                <a:ea typeface="华文隶书" panose="02010800040101010101" pitchFamily="2" charset="-122"/>
                <a:cs typeface="Montserrat Semi Bold" charset="0"/>
              </a:rPr>
              <a:t>W</a:t>
            </a:r>
            <a:r>
              <a:rPr lang="en-US" altLang="zh-CN" sz="4800" b="1" spc="600" dirty="0" err="1" smtClean="0">
                <a:solidFill>
                  <a:schemeClr val="tx2"/>
                </a:solidFill>
                <a:latin typeface="华文隶书" panose="02010800040101010101" pitchFamily="2" charset="-122"/>
                <a:ea typeface="华文隶书" panose="02010800040101010101" pitchFamily="2" charset="-122"/>
                <a:cs typeface="Montserrat Semi Bold" charset="0"/>
              </a:rPr>
              <a:t>uyuan</a:t>
            </a:r>
            <a:r>
              <a:rPr lang="en-US" altLang="zh-CN" sz="4800" b="1" spc="600" dirty="0" smtClean="0">
                <a:solidFill>
                  <a:schemeClr val="tx2"/>
                </a:solidFill>
                <a:latin typeface="华文隶书" panose="02010800040101010101" pitchFamily="2" charset="-122"/>
                <a:ea typeface="华文隶书" panose="02010800040101010101" pitchFamily="2" charset="-122"/>
                <a:cs typeface="Montserrat Semi Bold" charset="0"/>
              </a:rPr>
              <a:t> Road &amp; </a:t>
            </a:r>
            <a:r>
              <a:rPr lang="en-US" altLang="zh-CN" sz="4800" b="1" spc="600" dirty="0" err="1" smtClean="0">
                <a:solidFill>
                  <a:schemeClr val="tx2"/>
                </a:solidFill>
                <a:latin typeface="华文隶书" panose="02010800040101010101" pitchFamily="2" charset="-122"/>
                <a:ea typeface="华文隶书" panose="02010800040101010101" pitchFamily="2" charset="-122"/>
                <a:cs typeface="Montserrat Semi Bold" charset="0"/>
              </a:rPr>
              <a:t>Anfu</a:t>
            </a:r>
            <a:r>
              <a:rPr lang="en-US" altLang="zh-CN" sz="4800" b="1" spc="600" dirty="0" smtClean="0">
                <a:solidFill>
                  <a:schemeClr val="tx2"/>
                </a:solidFill>
                <a:latin typeface="华文隶书" panose="02010800040101010101" pitchFamily="2" charset="-122"/>
                <a:ea typeface="华文隶书" panose="02010800040101010101" pitchFamily="2" charset="-122"/>
                <a:cs typeface="Montserrat Semi Bold" charset="0"/>
              </a:rPr>
              <a:t> Road)</a:t>
            </a:r>
            <a:endParaRPr lang="en-US" altLang="zh-CN" sz="4800" b="1" spc="600" dirty="0" smtClean="0">
              <a:solidFill>
                <a:schemeClr val="tx2"/>
              </a:solidFill>
              <a:latin typeface="华文隶书" panose="02010800040101010101" pitchFamily="2" charset="-122"/>
              <a:ea typeface="华文隶书" panose="02010800040101010101" pitchFamily="2" charset="-122"/>
              <a:cs typeface="Montserrat Semi Bold" charset="0"/>
            </a:endParaRPr>
          </a:p>
          <a:p>
            <a:pPr algn="ctr"/>
            <a:r>
              <a:rPr lang="zh-CN" alt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a:t>
            </a:r>
            <a:r>
              <a:rPr lang="en-US" altLang="zh-CN" sz="4800" b="1" spc="600" dirty="0" smtClean="0">
                <a:solidFill>
                  <a:schemeClr val="tx2"/>
                </a:solidFill>
                <a:latin typeface="华文隶书" panose="02010800040101010101" pitchFamily="2" charset="-122"/>
                <a:ea typeface="华文隶书" panose="02010800040101010101" pitchFamily="2" charset="-122"/>
                <a:cs typeface="Montserrat Semi Bold" charset="0"/>
              </a:rPr>
              <a:t>Brunch</a:t>
            </a:r>
            <a:r>
              <a:rPr lang="zh-CN" alt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a:t>
            </a:r>
            <a:r>
              <a:rPr lang="en-US" sz="4800" b="1" spc="600" dirty="0" err="1" smtClean="0">
                <a:solidFill>
                  <a:schemeClr val="tx2"/>
                </a:solidFill>
                <a:latin typeface="华文隶书" panose="02010800040101010101" pitchFamily="2" charset="-122"/>
                <a:ea typeface="华文隶书" panose="02010800040101010101" pitchFamily="2" charset="-122"/>
                <a:cs typeface="Montserrat Semi Bold" charset="0"/>
              </a:rPr>
              <a:t>Tushanwan</a:t>
            </a:r>
            <a:r>
              <a:rPr 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 Museum</a:t>
            </a:r>
            <a:r>
              <a:rPr lang="zh-CN" alt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a:t>
            </a:r>
            <a:r>
              <a:rPr lang="en-US" altLang="zh-CN" sz="4800" b="1" spc="600" dirty="0" err="1">
                <a:solidFill>
                  <a:schemeClr val="tx2"/>
                </a:solidFill>
                <a:latin typeface="华文隶书" panose="02010800040101010101" pitchFamily="2" charset="-122"/>
                <a:ea typeface="华文隶书" panose="02010800040101010101" pitchFamily="2" charset="-122"/>
                <a:cs typeface="Montserrat Semi Bold" charset="0"/>
              </a:rPr>
              <a:t>Xuhui</a:t>
            </a:r>
            <a:r>
              <a:rPr lang="en-US" altLang="zh-CN" sz="4800" b="1" spc="600" dirty="0">
                <a:solidFill>
                  <a:schemeClr val="tx2"/>
                </a:solidFill>
                <a:latin typeface="华文隶书" panose="02010800040101010101" pitchFamily="2" charset="-122"/>
                <a:ea typeface="华文隶书" panose="02010800040101010101" pitchFamily="2" charset="-122"/>
                <a:cs typeface="Montserrat Semi Bold" charset="0"/>
              </a:rPr>
              <a:t> </a:t>
            </a:r>
            <a:r>
              <a:rPr lang="en-US" altLang="zh-CN" sz="4800" b="1" spc="600" dirty="0" smtClean="0">
                <a:solidFill>
                  <a:schemeClr val="tx2"/>
                </a:solidFill>
                <a:latin typeface="华文隶书" panose="02010800040101010101" pitchFamily="2" charset="-122"/>
                <a:ea typeface="华文隶书" panose="02010800040101010101" pitchFamily="2" charset="-122"/>
                <a:cs typeface="Montserrat Semi Bold" charset="0"/>
              </a:rPr>
              <a:t>Riverside</a:t>
            </a:r>
            <a:endParaRPr lang="en-US" altLang="zh-CN" sz="4800" b="1" spc="600" dirty="0" smtClean="0">
              <a:solidFill>
                <a:schemeClr val="tx2"/>
              </a:solidFill>
              <a:latin typeface="华文隶书" panose="02010800040101010101" pitchFamily="2" charset="-122"/>
              <a:ea typeface="华文隶书" panose="02010800040101010101" pitchFamily="2" charset="-122"/>
              <a:cs typeface="Montserrat Semi Bold" charset="0"/>
            </a:endParaRPr>
          </a:p>
          <a:p>
            <a:pPr algn="ctr"/>
            <a:r>
              <a:rPr lang="zh-CN" alt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a:t>
            </a:r>
            <a:r>
              <a:rPr lang="en-US" altLang="zh-CN" sz="4800" b="1" spc="600" dirty="0" smtClean="0">
                <a:solidFill>
                  <a:schemeClr val="tx2"/>
                </a:solidFill>
                <a:latin typeface="华文隶书" panose="02010800040101010101" pitchFamily="2" charset="-122"/>
                <a:ea typeface="华文隶书" panose="02010800040101010101" pitchFamily="2" charset="-122"/>
                <a:cs typeface="Montserrat Semi Bold" charset="0"/>
              </a:rPr>
              <a:t>Starbucks </a:t>
            </a:r>
            <a:r>
              <a:rPr lang="en-US" altLang="zh-CN" sz="4800" b="1" spc="600" dirty="0">
                <a:solidFill>
                  <a:schemeClr val="tx2"/>
                </a:solidFill>
                <a:latin typeface="华文隶书" panose="02010800040101010101" pitchFamily="2" charset="-122"/>
                <a:ea typeface="华文隶书" panose="02010800040101010101" pitchFamily="2" charset="-122"/>
                <a:cs typeface="Montserrat Semi Bold" charset="0"/>
              </a:rPr>
              <a:t>Reserve </a:t>
            </a:r>
            <a:r>
              <a:rPr lang="en-US" altLang="zh-CN" sz="4800" b="1" spc="600" dirty="0" err="1" smtClean="0">
                <a:solidFill>
                  <a:schemeClr val="tx2"/>
                </a:solidFill>
                <a:latin typeface="华文隶书" panose="02010800040101010101" pitchFamily="2" charset="-122"/>
                <a:ea typeface="华文隶书" panose="02010800040101010101" pitchFamily="2" charset="-122"/>
                <a:cs typeface="Montserrat Semi Bold" charset="0"/>
              </a:rPr>
              <a:t>Roastery</a:t>
            </a:r>
            <a:r>
              <a:rPr lang="zh-CN" alt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a:t>
            </a:r>
            <a:r>
              <a:rPr lang="en-US" altLang="zh-CN" sz="4800" b="1" spc="600" dirty="0">
                <a:solidFill>
                  <a:schemeClr val="tx2"/>
                </a:solidFill>
                <a:latin typeface="华文隶书" panose="02010800040101010101" pitchFamily="2" charset="-122"/>
                <a:ea typeface="华文隶书" panose="02010800040101010101" pitchFamily="2" charset="-122"/>
                <a:cs typeface="Montserrat Semi Bold" charset="0"/>
              </a:rPr>
              <a:t> </a:t>
            </a:r>
            <a:r>
              <a:rPr lang="en-US" altLang="zh-CN" sz="4800" b="1" spc="600" dirty="0" smtClean="0">
                <a:solidFill>
                  <a:schemeClr val="tx2"/>
                </a:solidFill>
                <a:latin typeface="华文隶书" panose="02010800040101010101" pitchFamily="2" charset="-122"/>
                <a:ea typeface="华文隶书" panose="02010800040101010101" pitchFamily="2" charset="-122"/>
                <a:cs typeface="Montserrat Semi Bold" charset="0"/>
              </a:rPr>
              <a:t>Hotel (The Drama)</a:t>
            </a:r>
            <a:endParaRPr lang="en-US" sz="4800" b="1" spc="600" dirty="0">
              <a:solidFill>
                <a:schemeClr val="tx2"/>
              </a:solidFill>
              <a:latin typeface="华文隶书" panose="02010800040101010101" pitchFamily="2" charset="-122"/>
              <a:ea typeface="华文隶书" panose="02010800040101010101" pitchFamily="2" charset="-122"/>
              <a:cs typeface="Montserrat Semi Bold" charset="0"/>
            </a:endParaRPr>
          </a:p>
        </p:txBody>
      </p:sp>
      <p:sp>
        <p:nvSpPr>
          <p:cNvPr id="83" name="TextBox 82"/>
          <p:cNvSpPr txBox="1"/>
          <p:nvPr/>
        </p:nvSpPr>
        <p:spPr>
          <a:xfrm>
            <a:off x="-1845896" y="1990654"/>
            <a:ext cx="6599582" cy="2215991"/>
          </a:xfrm>
          <a:prstGeom prst="rect">
            <a:avLst/>
          </a:prstGeom>
          <a:noFill/>
        </p:spPr>
        <p:txBody>
          <a:bodyPr wrap="square" rtlCol="0">
            <a:spAutoFit/>
          </a:bodyPr>
          <a:lstStyle/>
          <a:p>
            <a:pPr algn="r"/>
            <a:r>
              <a:rPr lang="en-US" sz="13800" dirty="0" smtClean="0">
                <a:solidFill>
                  <a:schemeClr val="bg1">
                    <a:lumMod val="85000"/>
                  </a:schemeClr>
                </a:solidFill>
                <a:latin typeface="Bahnschrift SemiBold Condensed" panose="020B0502040204020203" pitchFamily="34" charset="0"/>
                <a:ea typeface="Adobe 楷体 Std R" panose="02020400000000000000" pitchFamily="18" charset="-122"/>
                <a:cs typeface="Montserrat" charset="0"/>
              </a:rPr>
              <a:t>DAY</a:t>
            </a:r>
            <a:r>
              <a:rPr lang="en-US" altLang="zh-CN" sz="13800" dirty="0" smtClean="0">
                <a:solidFill>
                  <a:schemeClr val="bg1">
                    <a:lumMod val="85000"/>
                  </a:schemeClr>
                </a:solidFill>
                <a:latin typeface="Bahnschrift SemiBold Condensed" panose="020B0502040204020203" pitchFamily="34" charset="0"/>
                <a:ea typeface="Adobe 楷体 Std R" panose="02020400000000000000" pitchFamily="18" charset="-122"/>
                <a:cs typeface="Montserrat" charset="0"/>
              </a:rPr>
              <a:t>1</a:t>
            </a:r>
            <a:endParaRPr lang="en-US" sz="13800" dirty="0">
              <a:solidFill>
                <a:schemeClr val="bg1">
                  <a:lumMod val="85000"/>
                </a:schemeClr>
              </a:solidFill>
              <a:latin typeface="Bahnschrift SemiBold Condensed" panose="020B0502040204020203" pitchFamily="34" charset="0"/>
              <a:ea typeface="Adobe 楷体 Std R" panose="02020400000000000000" pitchFamily="18" charset="-122"/>
              <a:cs typeface="Montserrat" charset="0"/>
            </a:endParaRPr>
          </a:p>
        </p:txBody>
      </p:sp>
      <p:grpSp>
        <p:nvGrpSpPr>
          <p:cNvPr id="84" name="Group 83"/>
          <p:cNvGrpSpPr/>
          <p:nvPr/>
        </p:nvGrpSpPr>
        <p:grpSpPr>
          <a:xfrm>
            <a:off x="5704990" y="1290170"/>
            <a:ext cx="16885920" cy="3616960"/>
            <a:chOff x="2798936" y="4817325"/>
            <a:chExt cx="5053742" cy="1204334"/>
          </a:xfrm>
        </p:grpSpPr>
        <p:cxnSp>
          <p:nvCxnSpPr>
            <p:cNvPr id="85" name="Straight Connector 84"/>
            <p:cNvCxnSpPr/>
            <p:nvPr/>
          </p:nvCxnSpPr>
          <p:spPr>
            <a:xfrm flipH="1">
              <a:off x="2798936" y="4817325"/>
              <a:ext cx="505374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852678" y="4817325"/>
              <a:ext cx="0" cy="12043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798936" y="6021659"/>
              <a:ext cx="505374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798936" y="4817325"/>
              <a:ext cx="0" cy="602166"/>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965852" y="5844771"/>
            <a:ext cx="16644300" cy="1569660"/>
          </a:xfrm>
          <a:prstGeom prst="rect">
            <a:avLst/>
          </a:prstGeom>
          <a:noFill/>
        </p:spPr>
        <p:txBody>
          <a:bodyPr wrap="none" rtlCol="0" anchor="ctr" anchorCtr="0">
            <a:spAutoFit/>
          </a:bodyPr>
          <a:lstStyle/>
          <a:p>
            <a:pPr algn="ctr"/>
            <a:r>
              <a:rPr lang="en-US" sz="4800" b="1" spc="600" dirty="0">
                <a:solidFill>
                  <a:schemeClr val="tx2"/>
                </a:solidFill>
                <a:latin typeface="华文隶书" panose="02010800040101010101" pitchFamily="2" charset="-122"/>
                <a:ea typeface="华文隶书" panose="02010800040101010101" pitchFamily="2" charset="-122"/>
                <a:cs typeface="Montserrat Semi Bold" charset="0"/>
              </a:rPr>
              <a:t>Shanghai </a:t>
            </a:r>
            <a:r>
              <a:rPr lang="en-US" sz="4800" b="1" spc="600" dirty="0" err="1" smtClean="0">
                <a:solidFill>
                  <a:schemeClr val="tx2"/>
                </a:solidFill>
                <a:latin typeface="华文隶书" panose="02010800040101010101" pitchFamily="2" charset="-122"/>
                <a:ea typeface="华文隶书" panose="02010800040101010101" pitchFamily="2" charset="-122"/>
                <a:cs typeface="Montserrat Semi Bold" charset="0"/>
              </a:rPr>
              <a:t>Tower→Fosun</a:t>
            </a:r>
            <a:r>
              <a:rPr 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 </a:t>
            </a:r>
            <a:r>
              <a:rPr lang="en-US" sz="4800" b="1" spc="600" dirty="0">
                <a:solidFill>
                  <a:schemeClr val="tx2"/>
                </a:solidFill>
                <a:latin typeface="华文隶书" panose="02010800040101010101" pitchFamily="2" charset="-122"/>
                <a:ea typeface="华文隶书" panose="02010800040101010101" pitchFamily="2" charset="-122"/>
                <a:cs typeface="Montserrat Semi Bold" charset="0"/>
              </a:rPr>
              <a:t>Art </a:t>
            </a:r>
            <a:r>
              <a:rPr 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Center</a:t>
            </a:r>
            <a:endParaRPr 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endParaRPr>
          </a:p>
          <a:p>
            <a:pPr algn="ctr"/>
            <a:r>
              <a:rPr lang="zh-CN" alt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a:t>
            </a:r>
            <a:r>
              <a:rPr lang="en-US" altLang="zh-CN" sz="4800" b="1" spc="600" dirty="0">
                <a:solidFill>
                  <a:schemeClr val="tx2"/>
                </a:solidFill>
                <a:latin typeface="华文隶书" panose="02010800040101010101" pitchFamily="2" charset="-122"/>
                <a:ea typeface="华文隶书" panose="02010800040101010101" pitchFamily="2" charset="-122"/>
                <a:cs typeface="Montserrat Semi Bold" charset="0"/>
              </a:rPr>
              <a:t>Shanghai C</a:t>
            </a:r>
            <a:r>
              <a:rPr lang="en-US" altLang="zh-CN" sz="4800" b="1" spc="600" dirty="0" smtClean="0">
                <a:solidFill>
                  <a:schemeClr val="tx2"/>
                </a:solidFill>
                <a:latin typeface="华文隶书" panose="02010800040101010101" pitchFamily="2" charset="-122"/>
                <a:ea typeface="华文隶书" panose="02010800040101010101" pitchFamily="2" charset="-122"/>
                <a:cs typeface="Montserrat Semi Bold" charset="0"/>
              </a:rPr>
              <a:t>uisine in </a:t>
            </a:r>
            <a:r>
              <a:rPr lang="en-US" altLang="zh-CN" sz="4800" b="1" spc="600" dirty="0" err="1" smtClean="0">
                <a:solidFill>
                  <a:schemeClr val="tx2"/>
                </a:solidFill>
                <a:latin typeface="华文隶书" panose="02010800040101010101" pitchFamily="2" charset="-122"/>
                <a:ea typeface="华文隶书" panose="02010800040101010101" pitchFamily="2" charset="-122"/>
                <a:cs typeface="Montserrat Semi Bold" charset="0"/>
              </a:rPr>
              <a:t>Yuyuan</a:t>
            </a:r>
            <a:r>
              <a:rPr lang="en-US" altLang="zh-CN" sz="4800" b="1" spc="600" dirty="0" smtClean="0">
                <a:solidFill>
                  <a:schemeClr val="tx2"/>
                </a:solidFill>
                <a:latin typeface="华文隶书" panose="02010800040101010101" pitchFamily="2" charset="-122"/>
                <a:ea typeface="华文隶书" panose="02010800040101010101" pitchFamily="2" charset="-122"/>
                <a:cs typeface="Montserrat Semi Bold" charset="0"/>
              </a:rPr>
              <a:t> Garden </a:t>
            </a:r>
            <a:r>
              <a:rPr lang="zh-CN" altLang="en-US" sz="4800" b="1" spc="600" dirty="0" smtClean="0">
                <a:solidFill>
                  <a:schemeClr val="tx2"/>
                </a:solidFill>
                <a:latin typeface="华文隶书" panose="02010800040101010101" pitchFamily="2" charset="-122"/>
                <a:ea typeface="华文隶书" panose="02010800040101010101" pitchFamily="2" charset="-122"/>
                <a:cs typeface="Montserrat Semi Bold" charset="0"/>
              </a:rPr>
              <a:t>→</a:t>
            </a:r>
            <a:r>
              <a:rPr lang="en-US" altLang="zh-CN" sz="4800" b="1" spc="600" dirty="0">
                <a:solidFill>
                  <a:schemeClr val="tx2"/>
                </a:solidFill>
                <a:latin typeface="华文隶书" panose="02010800040101010101" pitchFamily="2" charset="-122"/>
                <a:ea typeface="华文隶书" panose="02010800040101010101" pitchFamily="2" charset="-122"/>
                <a:cs typeface="Montserrat Semi Bold" charset="0"/>
              </a:rPr>
              <a:t>M50 Art Space</a:t>
            </a:r>
            <a:endParaRPr lang="en-US" sz="4800" b="1" spc="600" dirty="0">
              <a:solidFill>
                <a:schemeClr val="tx2"/>
              </a:solidFill>
              <a:latin typeface="华文隶书" panose="02010800040101010101" pitchFamily="2" charset="-122"/>
              <a:ea typeface="华文隶书" panose="02010800040101010101" pitchFamily="2" charset="-122"/>
              <a:cs typeface="Montserrat Semi Bold" charset="0"/>
            </a:endParaRPr>
          </a:p>
        </p:txBody>
      </p:sp>
      <p:grpSp>
        <p:nvGrpSpPr>
          <p:cNvPr id="55" name="Group 83"/>
          <p:cNvGrpSpPr/>
          <p:nvPr/>
        </p:nvGrpSpPr>
        <p:grpSpPr>
          <a:xfrm>
            <a:off x="5704990" y="5564153"/>
            <a:ext cx="16905162" cy="2186609"/>
            <a:chOff x="2798936" y="4817325"/>
            <a:chExt cx="5053742" cy="1204334"/>
          </a:xfrm>
        </p:grpSpPr>
        <p:cxnSp>
          <p:nvCxnSpPr>
            <p:cNvPr id="58" name="Straight Connector 84"/>
            <p:cNvCxnSpPr/>
            <p:nvPr/>
          </p:nvCxnSpPr>
          <p:spPr>
            <a:xfrm flipH="1">
              <a:off x="2798936" y="4817325"/>
              <a:ext cx="505374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85"/>
            <p:cNvCxnSpPr/>
            <p:nvPr/>
          </p:nvCxnSpPr>
          <p:spPr>
            <a:xfrm>
              <a:off x="7852678" y="4817325"/>
              <a:ext cx="0" cy="12043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86"/>
            <p:cNvCxnSpPr/>
            <p:nvPr/>
          </p:nvCxnSpPr>
          <p:spPr>
            <a:xfrm flipH="1">
              <a:off x="2798936" y="6021659"/>
              <a:ext cx="505374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87"/>
            <p:cNvCxnSpPr/>
            <p:nvPr/>
          </p:nvCxnSpPr>
          <p:spPr>
            <a:xfrm>
              <a:off x="2798936" y="4817325"/>
              <a:ext cx="0" cy="602166"/>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693496" y="5521605"/>
            <a:ext cx="6599582" cy="2215991"/>
          </a:xfrm>
          <a:prstGeom prst="rect">
            <a:avLst/>
          </a:prstGeom>
          <a:noFill/>
        </p:spPr>
        <p:txBody>
          <a:bodyPr wrap="square" rtlCol="0">
            <a:spAutoFit/>
          </a:bodyPr>
          <a:lstStyle/>
          <a:p>
            <a:pPr algn="r"/>
            <a:r>
              <a:rPr lang="en-US" sz="13800" dirty="0" smtClean="0">
                <a:solidFill>
                  <a:schemeClr val="bg1">
                    <a:lumMod val="85000"/>
                  </a:schemeClr>
                </a:solidFill>
                <a:latin typeface="Bahnschrift SemiBold Condensed" panose="020B0502040204020203" pitchFamily="34" charset="0"/>
                <a:ea typeface="Adobe 楷体 Std R" panose="02020400000000000000" pitchFamily="18" charset="-122"/>
                <a:cs typeface="Montserrat" charset="0"/>
              </a:rPr>
              <a:t>DAY</a:t>
            </a:r>
            <a:r>
              <a:rPr lang="en-US" altLang="zh-CN" sz="13800" dirty="0">
                <a:solidFill>
                  <a:schemeClr val="bg1">
                    <a:lumMod val="85000"/>
                  </a:schemeClr>
                </a:solidFill>
                <a:latin typeface="Bahnschrift SemiBold Condensed" panose="020B0502040204020203" pitchFamily="34" charset="0"/>
                <a:ea typeface="Adobe 楷体 Std R" panose="02020400000000000000" pitchFamily="18" charset="-122"/>
                <a:cs typeface="Montserrat" charset="0"/>
              </a:rPr>
              <a:t>2</a:t>
            </a:r>
            <a:endParaRPr lang="en-US" sz="13800" dirty="0">
              <a:solidFill>
                <a:schemeClr val="bg1">
                  <a:lumMod val="85000"/>
                </a:schemeClr>
              </a:solidFill>
              <a:latin typeface="Bahnschrift SemiBold Condensed" panose="020B0502040204020203" pitchFamily="34" charset="0"/>
              <a:ea typeface="Adobe 楷体 Std R" panose="02020400000000000000" pitchFamily="18" charset="-122"/>
              <a:cs typeface="Montserrat" charset="0"/>
            </a:endParaRPr>
          </a:p>
        </p:txBody>
      </p:sp>
      <p:pic>
        <p:nvPicPr>
          <p:cNvPr id="18" name="图片占位符 3"/>
          <p:cNvPicPr>
            <a:picLocks noChangeAspect="1"/>
          </p:cNvPicPr>
          <p:nvPr/>
        </p:nvPicPr>
        <p:blipFill>
          <a:blip r:embed="rId1">
            <a:extLst>
              <a:ext uri="{28A0092B-C50C-407E-A947-70E740481C1C}">
                <a14:useLocalDpi xmlns:a14="http://schemas.microsoft.com/office/drawing/2010/main" val="0"/>
              </a:ext>
            </a:extLst>
          </a:blip>
          <a:srcRect t="7362" b="7362"/>
          <a:stretch>
            <a:fillRect/>
          </a:stretch>
        </p:blipFill>
        <p:spPr>
          <a:xfrm>
            <a:off x="-2" y="8144740"/>
            <a:ext cx="24377646" cy="7471318"/>
          </a:xfrm>
          <a:custGeom>
            <a:avLst/>
            <a:gdLst>
              <a:gd name="connsiteX0" fmla="*/ 17873318 w 24377646"/>
              <a:gd name="connsiteY0" fmla="*/ 77 h 7471318"/>
              <a:gd name="connsiteX1" fmla="*/ 24377646 w 24377646"/>
              <a:gd name="connsiteY1" fmla="*/ 718990 h 7471318"/>
              <a:gd name="connsiteX2" fmla="*/ 24377646 w 24377646"/>
              <a:gd name="connsiteY2" fmla="*/ 7471318 h 7471318"/>
              <a:gd name="connsiteX3" fmla="*/ 0 w 24377646"/>
              <a:gd name="connsiteY3" fmla="*/ 7471318 h 7471318"/>
              <a:gd name="connsiteX4" fmla="*/ 0 w 24377646"/>
              <a:gd name="connsiteY4" fmla="*/ 2496670 h 7471318"/>
              <a:gd name="connsiteX5" fmla="*/ 562515 w 24377646"/>
              <a:gd name="connsiteY5" fmla="*/ 2493695 h 7471318"/>
              <a:gd name="connsiteX6" fmla="*/ 17873318 w 24377646"/>
              <a:gd name="connsiteY6" fmla="*/ 77 h 747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7646" h="7471318">
                <a:moveTo>
                  <a:pt x="17873318" y="77"/>
                </a:moveTo>
                <a:cubicBezTo>
                  <a:pt x="19628290" y="4574"/>
                  <a:pt x="21711340" y="207323"/>
                  <a:pt x="24377646" y="718990"/>
                </a:cubicBezTo>
                <a:lnTo>
                  <a:pt x="24377646" y="7471318"/>
                </a:lnTo>
                <a:lnTo>
                  <a:pt x="0" y="7471318"/>
                </a:lnTo>
                <a:lnTo>
                  <a:pt x="0" y="2496670"/>
                </a:lnTo>
                <a:lnTo>
                  <a:pt x="562515" y="2493695"/>
                </a:lnTo>
                <a:cubicBezTo>
                  <a:pt x="9607512" y="2397175"/>
                  <a:pt x="11730922" y="-15662"/>
                  <a:pt x="17873318" y="77"/>
                </a:cubicBezTo>
                <a:close/>
              </a:path>
            </a:pathLst>
          </a:cu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Users\Lenovo\Desktop\update-Aritistic Shanghai Photography Tour©\Route Ferguson.JPG"/>
          <p:cNvPicPr>
            <a:picLocks noChangeAspect="1" noChangeArrowheads="1"/>
          </p:cNvPicPr>
          <p:nvPr/>
        </p:nvPicPr>
        <p:blipFill rotWithShape="1">
          <a:blip r:embed="rId1" cstate="email">
            <a:extLst>
              <a:ext uri="{28A0092B-C50C-407E-A947-70E740481C1C}">
                <a14:useLocalDpi xmlns:a14="http://schemas.microsoft.com/office/drawing/2010/main" val="0"/>
              </a:ext>
            </a:extLst>
          </a:blip>
          <a:srcRect l="12657" r="4154" b="9666"/>
          <a:stretch>
            <a:fillRect/>
          </a:stretch>
        </p:blipFill>
        <p:spPr bwMode="auto">
          <a:xfrm>
            <a:off x="9992071" y="825057"/>
            <a:ext cx="7752521" cy="557574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3575" y="4249489"/>
            <a:ext cx="974407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2634188" y="1865934"/>
            <a:ext cx="6187061" cy="523220"/>
          </a:xfrm>
          <a:prstGeom prst="rect">
            <a:avLst/>
          </a:prstGeom>
          <a:noFill/>
        </p:spPr>
        <p:txBody>
          <a:bodyPr wrap="square" rtlCol="0">
            <a:spAutoFit/>
          </a:bodyPr>
          <a:lstStyle/>
          <a:p>
            <a:pPr defTabSz="1828165"/>
            <a:r>
              <a:rPr lang="en-US" sz="2800" b="1" spc="600" dirty="0" smtClean="0">
                <a:solidFill>
                  <a:srgbClr val="000000"/>
                </a:solidFill>
                <a:latin typeface="Segoe UI" panose="020B0502040204020203" pitchFamily="34" charset="0"/>
                <a:ea typeface="Montserrat Extra" charset="0"/>
                <a:cs typeface="Montserrat Extra" charset="0"/>
              </a:rPr>
              <a:t>DAY</a:t>
            </a:r>
            <a:r>
              <a:rPr lang="en-US" altLang="zh-CN" sz="2800" b="1" spc="600" dirty="0" smtClean="0">
                <a:solidFill>
                  <a:srgbClr val="000000"/>
                </a:solidFill>
                <a:latin typeface="Segoe UI" panose="020B0502040204020203" pitchFamily="34" charset="0"/>
                <a:ea typeface="Montserrat Extra" charset="0"/>
                <a:cs typeface="Montserrat Extra" charset="0"/>
              </a:rPr>
              <a:t>1</a:t>
            </a:r>
            <a:endParaRPr lang="en-US" sz="2800" b="1" spc="600" dirty="0">
              <a:solidFill>
                <a:srgbClr val="000000"/>
              </a:solidFill>
              <a:latin typeface="Segoe UI" panose="020B0502040204020203" pitchFamily="34" charset="0"/>
              <a:ea typeface="Montserrat Extra" charset="0"/>
              <a:cs typeface="Montserrat Extra" charset="0"/>
            </a:endParaRPr>
          </a:p>
        </p:txBody>
      </p:sp>
      <p:sp>
        <p:nvSpPr>
          <p:cNvPr id="25" name="TextBox 24"/>
          <p:cNvSpPr txBox="1"/>
          <p:nvPr/>
        </p:nvSpPr>
        <p:spPr>
          <a:xfrm>
            <a:off x="2634188" y="2602133"/>
            <a:ext cx="8438004" cy="3631763"/>
          </a:xfrm>
          <a:prstGeom prst="rect">
            <a:avLst/>
          </a:prstGeom>
          <a:noFill/>
        </p:spPr>
        <p:txBody>
          <a:bodyPr wrap="square" rtlCol="0">
            <a:spAutoFit/>
          </a:bodyPr>
          <a:lstStyle/>
          <a:p>
            <a:pPr defTabSz="1828165"/>
            <a:r>
              <a:rPr lang="en-US" sz="11500" b="1" dirty="0" smtClean="0">
                <a:solidFill>
                  <a:srgbClr val="000000"/>
                </a:solidFill>
                <a:latin typeface="Segoe UI" panose="020B0502040204020203" pitchFamily="34" charset="0"/>
                <a:ea typeface="Montserrat" charset="0"/>
                <a:cs typeface="Montserrat" charset="0"/>
              </a:rPr>
              <a:t>Route Fergus</a:t>
            </a:r>
            <a:r>
              <a:rPr lang="en-US" altLang="zh-CN" sz="11500" b="1" dirty="0" smtClean="0">
                <a:solidFill>
                  <a:srgbClr val="000000"/>
                </a:solidFill>
                <a:latin typeface="Segoe UI" panose="020B0502040204020203" pitchFamily="34" charset="0"/>
                <a:ea typeface="Montserrat" charset="0"/>
                <a:cs typeface="Montserrat" charset="0"/>
              </a:rPr>
              <a:t>on</a:t>
            </a:r>
            <a:endParaRPr lang="en-US" sz="11500" b="1" dirty="0">
              <a:solidFill>
                <a:srgbClr val="000000"/>
              </a:solidFill>
              <a:latin typeface="Segoe UI" panose="020B0502040204020203" pitchFamily="34" charset="0"/>
              <a:ea typeface="Montserrat" charset="0"/>
              <a:cs typeface="Montserrat" charset="0"/>
            </a:endParaRPr>
          </a:p>
        </p:txBody>
      </p:sp>
      <p:sp>
        <p:nvSpPr>
          <p:cNvPr id="28" name="TextBox 27"/>
          <p:cNvSpPr txBox="1"/>
          <p:nvPr/>
        </p:nvSpPr>
        <p:spPr>
          <a:xfrm rot="16200000">
            <a:off x="-1320652" y="2902522"/>
            <a:ext cx="6187061" cy="400110"/>
          </a:xfrm>
          <a:prstGeom prst="rect">
            <a:avLst/>
          </a:prstGeom>
          <a:noFill/>
        </p:spPr>
        <p:txBody>
          <a:bodyPr wrap="square" rtlCol="0">
            <a:spAutoFit/>
          </a:bodyPr>
          <a:lstStyle/>
          <a:p>
            <a:pPr defTabSz="1828165"/>
            <a:r>
              <a:rPr lang="en-US" sz="2000" b="1" spc="600" dirty="0" smtClean="0">
                <a:solidFill>
                  <a:srgbClr val="7F7F7F"/>
                </a:solidFill>
                <a:latin typeface="Segoe UI" panose="020B0502040204020203" pitchFamily="34" charset="0"/>
                <a:ea typeface="Montserrat" charset="0"/>
                <a:cs typeface="Montserrat" charset="0"/>
              </a:rPr>
              <a:t>Shanghai </a:t>
            </a:r>
            <a:r>
              <a:rPr lang="en-US" sz="2000" b="1" spc="600" dirty="0">
                <a:solidFill>
                  <a:srgbClr val="7F7F7F"/>
                </a:solidFill>
                <a:latin typeface="Segoe UI" panose="020B0502040204020203" pitchFamily="34" charset="0"/>
                <a:ea typeface="Montserrat" charset="0"/>
                <a:cs typeface="Montserrat" charset="0"/>
              </a:rPr>
              <a:t>French </a:t>
            </a:r>
            <a:r>
              <a:rPr lang="en-US" sz="2000" b="1" spc="600" dirty="0" err="1">
                <a:solidFill>
                  <a:srgbClr val="7F7F7F"/>
                </a:solidFill>
                <a:latin typeface="Segoe UI" panose="020B0502040204020203" pitchFamily="34" charset="0"/>
                <a:ea typeface="Montserrat" charset="0"/>
                <a:cs typeface="Montserrat" charset="0"/>
              </a:rPr>
              <a:t>Concessio</a:t>
            </a:r>
            <a:endParaRPr lang="en-US" sz="2000" b="1" spc="600" dirty="0">
              <a:solidFill>
                <a:srgbClr val="7F7F7F"/>
              </a:solidFill>
              <a:latin typeface="Segoe UI" panose="020B0502040204020203" pitchFamily="34" charset="0"/>
              <a:ea typeface="Montserrat" charset="0"/>
              <a:cs typeface="Montserrat" charset="0"/>
            </a:endParaRPr>
          </a:p>
        </p:txBody>
      </p:sp>
      <p:pic>
        <p:nvPicPr>
          <p:cNvPr id="3074" name="Picture 2" descr="C:\Users\Lenovo\Desktop\0.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2071" y="8076466"/>
            <a:ext cx="8320640" cy="459788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https://img.xiumi.us/xmi/ua/AG1D/i/e2306a27fe075f9439db05179d389a54-sz_250295.png?x-oss-process=style/xm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6" descr="https://img.xiumi.us/xmi/ua/AG1D/i/e2306a27fe075f9439db05179d389a54-sz_250295.png?x-oss-process=style/xm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Rectangle 4"/>
          <p:cNvSpPr/>
          <p:nvPr/>
        </p:nvSpPr>
        <p:spPr>
          <a:xfrm>
            <a:off x="1572823" y="6909653"/>
            <a:ext cx="7621404" cy="5764696"/>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165"/>
            <a:r>
              <a:rPr lang="en-US" dirty="0">
                <a:solidFill>
                  <a:schemeClr val="tx1"/>
                </a:solidFill>
                <a:latin typeface="方正舒体" panose="02010601030101010101" pitchFamily="2" charset="-122"/>
                <a:ea typeface="方正舒体" panose="02010601030101010101" pitchFamily="2" charset="-122"/>
              </a:rPr>
              <a:t>On the first day of this Renaissance tour, we will start from the old alleys of the corner of the city, appreciate the stories left over from the past, and return to the era of rushing and messy but still prosperous</a:t>
            </a:r>
            <a:r>
              <a:rPr lang="en-US" dirty="0" smtClean="0">
                <a:solidFill>
                  <a:schemeClr val="tx1"/>
                </a:solidFill>
                <a:latin typeface="方正舒体" panose="02010601030101010101" pitchFamily="2" charset="-122"/>
                <a:ea typeface="方正舒体" panose="02010601030101010101" pitchFamily="2" charset="-122"/>
              </a:rPr>
              <a:t>.</a:t>
            </a:r>
            <a:endParaRPr lang="en-US" dirty="0">
              <a:solidFill>
                <a:schemeClr val="tx1"/>
              </a:solidFill>
              <a:latin typeface="方正舒体" panose="02010601030101010101" pitchFamily="2" charset="-122"/>
              <a:ea typeface="方正舒体" panose="02010601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634188" y="1865934"/>
            <a:ext cx="6187061" cy="523220"/>
          </a:xfrm>
          <a:prstGeom prst="rect">
            <a:avLst/>
          </a:prstGeom>
          <a:noFill/>
        </p:spPr>
        <p:txBody>
          <a:bodyPr wrap="square" rtlCol="0">
            <a:spAutoFit/>
          </a:bodyPr>
          <a:lstStyle/>
          <a:p>
            <a:pPr defTabSz="1828165"/>
            <a:r>
              <a:rPr lang="en-US" sz="2800" b="1" spc="600" dirty="0" smtClean="0">
                <a:solidFill>
                  <a:srgbClr val="000000"/>
                </a:solidFill>
                <a:latin typeface="Segoe UI" panose="020B0502040204020203" pitchFamily="34" charset="0"/>
                <a:ea typeface="Montserrat Extra" charset="0"/>
                <a:cs typeface="Montserrat Extra" charset="0"/>
              </a:rPr>
              <a:t>DAY</a:t>
            </a:r>
            <a:r>
              <a:rPr lang="en-US" altLang="zh-CN" sz="2800" b="1" spc="600" dirty="0" smtClean="0">
                <a:solidFill>
                  <a:srgbClr val="000000"/>
                </a:solidFill>
                <a:latin typeface="Segoe UI" panose="020B0502040204020203" pitchFamily="34" charset="0"/>
                <a:ea typeface="Montserrat Extra" charset="0"/>
                <a:cs typeface="Montserrat Extra" charset="0"/>
              </a:rPr>
              <a:t>1</a:t>
            </a:r>
            <a:endParaRPr lang="en-US" sz="2800" b="1" spc="600" dirty="0">
              <a:solidFill>
                <a:srgbClr val="000000"/>
              </a:solidFill>
              <a:latin typeface="Segoe UI" panose="020B0502040204020203" pitchFamily="34" charset="0"/>
              <a:ea typeface="Montserrat Extra" charset="0"/>
              <a:cs typeface="Montserrat Extra" charset="0"/>
            </a:endParaRPr>
          </a:p>
        </p:txBody>
      </p:sp>
      <p:sp>
        <p:nvSpPr>
          <p:cNvPr id="25" name="TextBox 24"/>
          <p:cNvSpPr txBox="1"/>
          <p:nvPr/>
        </p:nvSpPr>
        <p:spPr>
          <a:xfrm>
            <a:off x="2634188" y="2602133"/>
            <a:ext cx="8438004" cy="3631763"/>
          </a:xfrm>
          <a:prstGeom prst="rect">
            <a:avLst/>
          </a:prstGeom>
          <a:noFill/>
        </p:spPr>
        <p:txBody>
          <a:bodyPr wrap="square" rtlCol="0">
            <a:spAutoFit/>
          </a:bodyPr>
          <a:lstStyle/>
          <a:p>
            <a:pPr defTabSz="1828165"/>
            <a:r>
              <a:rPr lang="en-US" sz="11500" b="1" dirty="0" smtClean="0">
                <a:solidFill>
                  <a:srgbClr val="000000"/>
                </a:solidFill>
                <a:latin typeface="Segoe UI" panose="020B0502040204020203" pitchFamily="34" charset="0"/>
                <a:ea typeface="Montserrat" charset="0"/>
                <a:cs typeface="Montserrat" charset="0"/>
              </a:rPr>
              <a:t>Route Fergus</a:t>
            </a:r>
            <a:r>
              <a:rPr lang="en-US" altLang="zh-CN" sz="11500" b="1" dirty="0" smtClean="0">
                <a:solidFill>
                  <a:srgbClr val="000000"/>
                </a:solidFill>
                <a:latin typeface="Segoe UI" panose="020B0502040204020203" pitchFamily="34" charset="0"/>
                <a:ea typeface="Montserrat" charset="0"/>
                <a:cs typeface="Montserrat" charset="0"/>
              </a:rPr>
              <a:t>on</a:t>
            </a:r>
            <a:endParaRPr lang="en-US" sz="11500" b="1" dirty="0">
              <a:solidFill>
                <a:srgbClr val="000000"/>
              </a:solidFill>
              <a:latin typeface="Segoe UI" panose="020B0502040204020203" pitchFamily="34" charset="0"/>
              <a:ea typeface="Montserrat" charset="0"/>
              <a:cs typeface="Montserrat" charset="0"/>
            </a:endParaRPr>
          </a:p>
        </p:txBody>
      </p:sp>
      <p:sp>
        <p:nvSpPr>
          <p:cNvPr id="28" name="TextBox 27"/>
          <p:cNvSpPr txBox="1"/>
          <p:nvPr/>
        </p:nvSpPr>
        <p:spPr>
          <a:xfrm rot="16200000">
            <a:off x="-1320652" y="2902522"/>
            <a:ext cx="6187061" cy="400110"/>
          </a:xfrm>
          <a:prstGeom prst="rect">
            <a:avLst/>
          </a:prstGeom>
          <a:noFill/>
        </p:spPr>
        <p:txBody>
          <a:bodyPr wrap="square" rtlCol="0">
            <a:spAutoFit/>
          </a:bodyPr>
          <a:lstStyle/>
          <a:p>
            <a:pPr defTabSz="1828165"/>
            <a:r>
              <a:rPr lang="en-US" sz="2000" b="1" spc="600" dirty="0" smtClean="0">
                <a:solidFill>
                  <a:srgbClr val="7F7F7F"/>
                </a:solidFill>
                <a:latin typeface="Segoe UI" panose="020B0502040204020203" pitchFamily="34" charset="0"/>
                <a:ea typeface="Montserrat" charset="0"/>
                <a:cs typeface="Montserrat" charset="0"/>
              </a:rPr>
              <a:t>Shanghai </a:t>
            </a:r>
            <a:r>
              <a:rPr lang="en-US" sz="2000" b="1" spc="600" dirty="0">
                <a:solidFill>
                  <a:srgbClr val="7F7F7F"/>
                </a:solidFill>
                <a:latin typeface="Segoe UI" panose="020B0502040204020203" pitchFamily="34" charset="0"/>
                <a:ea typeface="Montserrat" charset="0"/>
                <a:cs typeface="Montserrat" charset="0"/>
              </a:rPr>
              <a:t>French </a:t>
            </a:r>
            <a:r>
              <a:rPr lang="en-US" sz="2000" b="1" spc="600" dirty="0" err="1">
                <a:solidFill>
                  <a:srgbClr val="7F7F7F"/>
                </a:solidFill>
                <a:latin typeface="Segoe UI" panose="020B0502040204020203" pitchFamily="34" charset="0"/>
                <a:ea typeface="Montserrat" charset="0"/>
                <a:cs typeface="Montserrat" charset="0"/>
              </a:rPr>
              <a:t>Concessio</a:t>
            </a:r>
            <a:endParaRPr lang="en-US" sz="2000" b="1" spc="600" dirty="0">
              <a:solidFill>
                <a:srgbClr val="7F7F7F"/>
              </a:solidFill>
              <a:latin typeface="Segoe UI" panose="020B0502040204020203" pitchFamily="34" charset="0"/>
              <a:ea typeface="Montserrat" charset="0"/>
              <a:cs typeface="Montserrat" charset="0"/>
            </a:endParaRPr>
          </a:p>
        </p:txBody>
      </p:sp>
      <p:sp>
        <p:nvSpPr>
          <p:cNvPr id="7" name="AutoShape 4" descr="https://img.xiumi.us/xmi/ua/AG1D/i/e2306a27fe075f9439db05179d389a54-sz_250295.png?x-oss-process=style/xm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6" descr="https://img.xiumi.us/xmi/ua/AG1D/i/e2306a27fe075f9439db05179d389a54-sz_250295.png?x-oss-process=style/xm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Rectangle 4"/>
          <p:cNvSpPr/>
          <p:nvPr/>
        </p:nvSpPr>
        <p:spPr>
          <a:xfrm>
            <a:off x="1572823" y="6957391"/>
            <a:ext cx="21585351" cy="5724939"/>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165"/>
            <a:r>
              <a:rPr lang="en-US" dirty="0">
                <a:solidFill>
                  <a:schemeClr val="tx1"/>
                </a:solidFill>
                <a:latin typeface="方正舒体" panose="02010601030101010101" pitchFamily="2" charset="-122"/>
                <a:ea typeface="方正舒体" panose="02010601030101010101" pitchFamily="2" charset="-122"/>
              </a:rPr>
              <a:t>In the morning, you will be taken to </a:t>
            </a:r>
            <a:r>
              <a:rPr lang="en-US" dirty="0" err="1">
                <a:solidFill>
                  <a:schemeClr val="tx1"/>
                </a:solidFill>
                <a:latin typeface="方正舒体" panose="02010601030101010101" pitchFamily="2" charset="-122"/>
                <a:ea typeface="方正舒体" panose="02010601030101010101" pitchFamily="2" charset="-122"/>
              </a:rPr>
              <a:t>Wukang</a:t>
            </a:r>
            <a:r>
              <a:rPr lang="en-US" dirty="0">
                <a:solidFill>
                  <a:schemeClr val="tx1"/>
                </a:solidFill>
                <a:latin typeface="方正舒体" panose="02010601030101010101" pitchFamily="2" charset="-122"/>
                <a:ea typeface="方正舒体" panose="02010601030101010101" pitchFamily="2" charset="-122"/>
              </a:rPr>
              <a:t> Road. </a:t>
            </a:r>
            <a:r>
              <a:rPr lang="en-US" dirty="0" err="1">
                <a:solidFill>
                  <a:schemeClr val="tx1"/>
                </a:solidFill>
                <a:latin typeface="方正舒体" panose="02010601030101010101" pitchFamily="2" charset="-122"/>
                <a:ea typeface="方正舒体" panose="02010601030101010101" pitchFamily="2" charset="-122"/>
              </a:rPr>
              <a:t>Wukang</a:t>
            </a:r>
            <a:r>
              <a:rPr lang="en-US" dirty="0">
                <a:solidFill>
                  <a:schemeClr val="tx1"/>
                </a:solidFill>
                <a:latin typeface="方正舒体" panose="02010601030101010101" pitchFamily="2" charset="-122"/>
                <a:ea typeface="方正舒体" panose="02010601030101010101" pitchFamily="2" charset="-122"/>
              </a:rPr>
              <a:t> Road, formerly known as Route Ferguson, was named after the American missionary John Ferguson. It was built in 1907 by the Shanghai French Concession Bureau</a:t>
            </a:r>
            <a:r>
              <a:rPr lang="en-US" dirty="0" smtClean="0">
                <a:solidFill>
                  <a:schemeClr val="tx1"/>
                </a:solidFill>
                <a:latin typeface="方正舒体" panose="02010601030101010101" pitchFamily="2" charset="-122"/>
                <a:ea typeface="方正舒体" panose="02010601030101010101" pitchFamily="2" charset="-122"/>
              </a:rPr>
              <a:t>.</a:t>
            </a:r>
            <a:endParaRPr lang="en-US" dirty="0">
              <a:solidFill>
                <a:schemeClr val="tx1"/>
              </a:solidFill>
              <a:latin typeface="方正舒体" panose="02010601030101010101" pitchFamily="2" charset="-122"/>
              <a:ea typeface="方正舒体" panose="02010601030101010101" pitchFamily="2" charset="-122"/>
            </a:endParaRPr>
          </a:p>
          <a:p>
            <a:pPr defTabSz="1828165"/>
            <a:r>
              <a:rPr lang="en-US" dirty="0">
                <a:solidFill>
                  <a:schemeClr val="tx1"/>
                </a:solidFill>
                <a:latin typeface="方正舒体" panose="02010601030101010101" pitchFamily="2" charset="-122"/>
                <a:ea typeface="方正舒体" panose="02010601030101010101" pitchFamily="2" charset="-122"/>
              </a:rPr>
              <a:t>At the end of the movie "Lust · Caution", the actress called a rickshaw to Ferguson Road. No one knows what happens next</a:t>
            </a:r>
            <a:r>
              <a:rPr lang="en-US" dirty="0" smtClean="0">
                <a:solidFill>
                  <a:schemeClr val="tx1"/>
                </a:solidFill>
                <a:latin typeface="方正舒体" panose="02010601030101010101" pitchFamily="2" charset="-122"/>
                <a:ea typeface="方正舒体" panose="02010601030101010101" pitchFamily="2" charset="-122"/>
              </a:rPr>
              <a:t>.</a:t>
            </a:r>
            <a:endParaRPr lang="en-US" dirty="0">
              <a:solidFill>
                <a:schemeClr val="tx1"/>
              </a:solidFill>
              <a:latin typeface="方正舒体" panose="02010601030101010101" pitchFamily="2" charset="-122"/>
              <a:ea typeface="方正舒体" panose="02010601030101010101" pitchFamily="2" charset="-122"/>
            </a:endParaRPr>
          </a:p>
          <a:p>
            <a:pPr defTabSz="1828165"/>
            <a:r>
              <a:rPr lang="en-US" dirty="0">
                <a:solidFill>
                  <a:schemeClr val="tx1"/>
                </a:solidFill>
                <a:latin typeface="方正舒体" panose="02010601030101010101" pitchFamily="2" charset="-122"/>
                <a:ea typeface="方正舒体" panose="02010601030101010101" pitchFamily="2" charset="-122"/>
              </a:rPr>
              <a:t>So why did Director </a:t>
            </a:r>
            <a:r>
              <a:rPr lang="en-US" dirty="0" err="1">
                <a:solidFill>
                  <a:schemeClr val="tx1"/>
                </a:solidFill>
                <a:latin typeface="方正舒体" panose="02010601030101010101" pitchFamily="2" charset="-122"/>
                <a:ea typeface="方正舒体" panose="02010601030101010101" pitchFamily="2" charset="-122"/>
              </a:rPr>
              <a:t>Ang</a:t>
            </a:r>
            <a:r>
              <a:rPr lang="en-US" dirty="0">
                <a:solidFill>
                  <a:schemeClr val="tx1"/>
                </a:solidFill>
                <a:latin typeface="方正舒体" panose="02010601030101010101" pitchFamily="2" charset="-122"/>
                <a:ea typeface="方正舒体" panose="02010601030101010101" pitchFamily="2" charset="-122"/>
              </a:rPr>
              <a:t> Lee set her last place to be "Ferguson Road"? </a:t>
            </a:r>
            <a:endParaRPr lang="en-US" dirty="0">
              <a:solidFill>
                <a:schemeClr val="tx1"/>
              </a:solidFill>
              <a:latin typeface="方正舒体" panose="02010601030101010101" pitchFamily="2" charset="-122"/>
              <a:ea typeface="方正舒体" panose="02010601030101010101" pitchFamily="2" charset="-122"/>
            </a:endParaRPr>
          </a:p>
          <a:p>
            <a:pPr defTabSz="1828165"/>
            <a:r>
              <a:rPr lang="en-US" dirty="0">
                <a:solidFill>
                  <a:schemeClr val="tx1"/>
                </a:solidFill>
                <a:latin typeface="方正舒体" panose="02010601030101010101" pitchFamily="2" charset="-122"/>
                <a:ea typeface="方正舒体" panose="02010601030101010101" pitchFamily="2" charset="-122"/>
              </a:rPr>
              <a:t>Because in reality, Ferguson  Road,  is  always a mysterious place in Shanghai</a:t>
            </a:r>
            <a:r>
              <a:rPr lang="en-US" dirty="0" smtClean="0">
                <a:solidFill>
                  <a:schemeClr val="tx1"/>
                </a:solidFill>
                <a:latin typeface="方正舒体" panose="02010601030101010101" pitchFamily="2" charset="-122"/>
                <a:ea typeface="方正舒体" panose="02010601030101010101" pitchFamily="2" charset="-122"/>
              </a:rPr>
              <a:t>.</a:t>
            </a:r>
            <a:endParaRPr lang="en-US" dirty="0" smtClean="0">
              <a:solidFill>
                <a:schemeClr val="tx1"/>
              </a:solidFill>
              <a:latin typeface="方正舒体" panose="02010601030101010101" pitchFamily="2" charset="-122"/>
              <a:ea typeface="方正舒体" panose="02010601030101010101" pitchFamily="2" charset="-122"/>
            </a:endParaRPr>
          </a:p>
          <a:p>
            <a:pPr defTabSz="1828165"/>
            <a:r>
              <a:rPr lang="en-US" dirty="0">
                <a:solidFill>
                  <a:schemeClr val="tx1"/>
                </a:solidFill>
                <a:latin typeface="方正舒体" panose="02010601030101010101" pitchFamily="2" charset="-122"/>
                <a:ea typeface="方正舒体" panose="02010601030101010101" pitchFamily="2" charset="-122"/>
              </a:rPr>
              <a:t>It is known as the “Celebrity Road that enriches the history of Shanghai in the past 100 years“. Listen to the tour guide to explain the legendary life, walk along the Road, as if into a time tunnel, through a century.</a:t>
            </a:r>
            <a:endParaRPr lang="en-US" dirty="0">
              <a:solidFill>
                <a:schemeClr val="tx1"/>
              </a:solidFill>
              <a:latin typeface="方正舒体" panose="02010601030101010101" pitchFamily="2" charset="-122"/>
              <a:ea typeface="方正舒体" panose="02010601030101010101" pitchFamily="2" charset="-122"/>
            </a:endParaRPr>
          </a:p>
        </p:txBody>
      </p:sp>
      <p:pic>
        <p:nvPicPr>
          <p:cNvPr id="4098" name="Picture 2" descr="C:\Users\Lenovo\Desktop\update-Aritistic Shanghai Photography Tour©\Former residence of Bakin2.JPG"/>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16386027" y="1841930"/>
            <a:ext cx="6772147" cy="44854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Lenovo\Desktop\update-Aritistic Shanghai Photography Tour©\Route Ferguson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267715" y="1841930"/>
            <a:ext cx="6772146" cy="4485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634188" y="1865934"/>
            <a:ext cx="6187061" cy="523220"/>
          </a:xfrm>
          <a:prstGeom prst="rect">
            <a:avLst/>
          </a:prstGeom>
          <a:noFill/>
        </p:spPr>
        <p:txBody>
          <a:bodyPr wrap="square" rtlCol="0">
            <a:spAutoFit/>
          </a:bodyPr>
          <a:lstStyle/>
          <a:p>
            <a:pPr defTabSz="1828165"/>
            <a:r>
              <a:rPr lang="en-US" sz="2800" b="1" spc="600" dirty="0" smtClean="0">
                <a:solidFill>
                  <a:srgbClr val="000000"/>
                </a:solidFill>
                <a:latin typeface="Segoe UI" panose="020B0502040204020203" pitchFamily="34" charset="0"/>
                <a:ea typeface="Montserrat Extra" charset="0"/>
                <a:cs typeface="Montserrat Extra" charset="0"/>
              </a:rPr>
              <a:t>DAY</a:t>
            </a:r>
            <a:r>
              <a:rPr lang="en-US" altLang="zh-CN" sz="2800" b="1" spc="600" dirty="0" smtClean="0">
                <a:solidFill>
                  <a:srgbClr val="000000"/>
                </a:solidFill>
                <a:latin typeface="Segoe UI" panose="020B0502040204020203" pitchFamily="34" charset="0"/>
                <a:ea typeface="Montserrat Extra" charset="0"/>
                <a:cs typeface="Montserrat Extra" charset="0"/>
              </a:rPr>
              <a:t>1</a:t>
            </a:r>
            <a:endParaRPr lang="en-US" sz="2800" b="1" spc="600" dirty="0">
              <a:solidFill>
                <a:srgbClr val="000000"/>
              </a:solidFill>
              <a:latin typeface="Segoe UI" panose="020B0502040204020203" pitchFamily="34" charset="0"/>
              <a:ea typeface="Montserrat Extra" charset="0"/>
              <a:cs typeface="Montserrat Extra" charset="0"/>
            </a:endParaRPr>
          </a:p>
        </p:txBody>
      </p:sp>
      <p:sp>
        <p:nvSpPr>
          <p:cNvPr id="25" name="TextBox 24"/>
          <p:cNvSpPr txBox="1"/>
          <p:nvPr/>
        </p:nvSpPr>
        <p:spPr>
          <a:xfrm>
            <a:off x="2634188" y="2602133"/>
            <a:ext cx="8438004" cy="3631763"/>
          </a:xfrm>
          <a:prstGeom prst="rect">
            <a:avLst/>
          </a:prstGeom>
          <a:noFill/>
        </p:spPr>
        <p:txBody>
          <a:bodyPr wrap="square" rtlCol="0">
            <a:spAutoFit/>
          </a:bodyPr>
          <a:lstStyle/>
          <a:p>
            <a:pPr defTabSz="1828165"/>
            <a:r>
              <a:rPr lang="en-US" sz="11500" b="1" dirty="0" smtClean="0">
                <a:solidFill>
                  <a:srgbClr val="000000"/>
                </a:solidFill>
                <a:latin typeface="Segoe UI" panose="020B0502040204020203" pitchFamily="34" charset="0"/>
                <a:ea typeface="Montserrat" charset="0"/>
                <a:cs typeface="Montserrat" charset="0"/>
              </a:rPr>
              <a:t>Route Fergus</a:t>
            </a:r>
            <a:r>
              <a:rPr lang="en-US" altLang="zh-CN" sz="11500" b="1" dirty="0" smtClean="0">
                <a:solidFill>
                  <a:srgbClr val="000000"/>
                </a:solidFill>
                <a:latin typeface="Segoe UI" panose="020B0502040204020203" pitchFamily="34" charset="0"/>
                <a:ea typeface="Montserrat" charset="0"/>
                <a:cs typeface="Montserrat" charset="0"/>
              </a:rPr>
              <a:t>on</a:t>
            </a:r>
            <a:endParaRPr lang="en-US" sz="11500" b="1" dirty="0">
              <a:solidFill>
                <a:srgbClr val="000000"/>
              </a:solidFill>
              <a:latin typeface="Segoe UI" panose="020B0502040204020203" pitchFamily="34" charset="0"/>
              <a:ea typeface="Montserrat" charset="0"/>
              <a:cs typeface="Montserrat" charset="0"/>
            </a:endParaRPr>
          </a:p>
        </p:txBody>
      </p:sp>
      <p:sp>
        <p:nvSpPr>
          <p:cNvPr id="28" name="TextBox 27"/>
          <p:cNvSpPr txBox="1"/>
          <p:nvPr/>
        </p:nvSpPr>
        <p:spPr>
          <a:xfrm rot="16200000">
            <a:off x="-1320652" y="2902522"/>
            <a:ext cx="6187061" cy="400110"/>
          </a:xfrm>
          <a:prstGeom prst="rect">
            <a:avLst/>
          </a:prstGeom>
          <a:noFill/>
        </p:spPr>
        <p:txBody>
          <a:bodyPr wrap="square" rtlCol="0">
            <a:spAutoFit/>
          </a:bodyPr>
          <a:lstStyle/>
          <a:p>
            <a:pPr defTabSz="1828165"/>
            <a:r>
              <a:rPr lang="en-US" sz="2000" b="1" spc="600" dirty="0" smtClean="0">
                <a:solidFill>
                  <a:srgbClr val="7F7F7F"/>
                </a:solidFill>
                <a:latin typeface="Segoe UI" panose="020B0502040204020203" pitchFamily="34" charset="0"/>
                <a:ea typeface="Montserrat" charset="0"/>
                <a:cs typeface="Montserrat" charset="0"/>
              </a:rPr>
              <a:t>Shanghai </a:t>
            </a:r>
            <a:r>
              <a:rPr lang="en-US" sz="2000" b="1" spc="600" dirty="0">
                <a:solidFill>
                  <a:srgbClr val="7F7F7F"/>
                </a:solidFill>
                <a:latin typeface="Segoe UI" panose="020B0502040204020203" pitchFamily="34" charset="0"/>
                <a:ea typeface="Montserrat" charset="0"/>
                <a:cs typeface="Montserrat" charset="0"/>
              </a:rPr>
              <a:t>French </a:t>
            </a:r>
            <a:r>
              <a:rPr lang="en-US" sz="2000" b="1" spc="600" dirty="0" err="1">
                <a:solidFill>
                  <a:srgbClr val="7F7F7F"/>
                </a:solidFill>
                <a:latin typeface="Segoe UI" panose="020B0502040204020203" pitchFamily="34" charset="0"/>
                <a:ea typeface="Montserrat" charset="0"/>
                <a:cs typeface="Montserrat" charset="0"/>
              </a:rPr>
              <a:t>Concessio</a:t>
            </a:r>
            <a:endParaRPr lang="en-US" sz="2000" b="1" spc="600" dirty="0">
              <a:solidFill>
                <a:srgbClr val="7F7F7F"/>
              </a:solidFill>
              <a:latin typeface="Segoe UI" panose="020B0502040204020203" pitchFamily="34" charset="0"/>
              <a:ea typeface="Montserrat" charset="0"/>
              <a:cs typeface="Montserrat" charset="0"/>
            </a:endParaRPr>
          </a:p>
        </p:txBody>
      </p:sp>
      <p:sp>
        <p:nvSpPr>
          <p:cNvPr id="7" name="AutoShape 4" descr="https://img.xiumi.us/xmi/ua/AG1D/i/e2306a27fe075f9439db05179d389a54-sz_250295.png?x-oss-process=style/xm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6" descr="https://img.xiumi.us/xmi/ua/AG1D/i/e2306a27fe075f9439db05179d389a54-sz_250295.png?x-oss-process=style/xm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Rectangle 4"/>
          <p:cNvSpPr/>
          <p:nvPr/>
        </p:nvSpPr>
        <p:spPr>
          <a:xfrm>
            <a:off x="1572823" y="6957391"/>
            <a:ext cx="12590217" cy="5724939"/>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165"/>
            <a:r>
              <a:rPr lang="en-US" dirty="0">
                <a:solidFill>
                  <a:schemeClr val="tx1"/>
                </a:solidFill>
                <a:latin typeface="方正舒体" panose="02010601030101010101" pitchFamily="2" charset="-122"/>
                <a:ea typeface="方正舒体" panose="02010601030101010101" pitchFamily="2" charset="-122"/>
              </a:rPr>
              <a:t>On Route Ferguson, there is a masterpiece of the now-famous </a:t>
            </a:r>
            <a:r>
              <a:rPr lang="en-US" dirty="0" err="1">
                <a:solidFill>
                  <a:schemeClr val="tx1"/>
                </a:solidFill>
                <a:latin typeface="方正舒体" panose="02010601030101010101" pitchFamily="2" charset="-122"/>
                <a:ea typeface="方正舒体" panose="02010601030101010101" pitchFamily="2" charset="-122"/>
              </a:rPr>
              <a:t>Hudak</a:t>
            </a:r>
            <a:r>
              <a:rPr lang="en-US" dirty="0">
                <a:solidFill>
                  <a:schemeClr val="tx1"/>
                </a:solidFill>
                <a:latin typeface="方正舒体" panose="02010601030101010101" pitchFamily="2" charset="-122"/>
                <a:ea typeface="方正舒体" panose="02010601030101010101" pitchFamily="2" charset="-122"/>
              </a:rPr>
              <a:t> architect, originally known as </a:t>
            </a:r>
            <a:r>
              <a:rPr lang="en-US" dirty="0" err="1">
                <a:solidFill>
                  <a:schemeClr val="tx1"/>
                </a:solidFill>
                <a:latin typeface="方正舒体" panose="02010601030101010101" pitchFamily="2" charset="-122"/>
                <a:ea typeface="方正舒体" panose="02010601030101010101" pitchFamily="2" charset="-122"/>
              </a:rPr>
              <a:t>Normandie</a:t>
            </a:r>
            <a:r>
              <a:rPr lang="en-US" dirty="0">
                <a:solidFill>
                  <a:schemeClr val="tx1"/>
                </a:solidFill>
                <a:latin typeface="方正舒体" panose="02010601030101010101" pitchFamily="2" charset="-122"/>
                <a:ea typeface="方正舒体" panose="02010601030101010101" pitchFamily="2" charset="-122"/>
              </a:rPr>
              <a:t> Apartment. It was built in 1924. Many celebrities used to live here, leaving legends that cast a mysterious veil on the building...</a:t>
            </a:r>
            <a:endParaRPr lang="en-US" dirty="0">
              <a:solidFill>
                <a:schemeClr val="tx1"/>
              </a:solidFill>
              <a:latin typeface="方正舒体" panose="02010601030101010101" pitchFamily="2" charset="-122"/>
              <a:ea typeface="方正舒体" panose="02010601030101010101" pitchFamily="2" charset="-122"/>
            </a:endParaRPr>
          </a:p>
          <a:p>
            <a:pPr defTabSz="1828165"/>
            <a:endParaRPr lang="en-US" dirty="0">
              <a:solidFill>
                <a:schemeClr val="tx1"/>
              </a:solidFill>
              <a:latin typeface="方正舒体" panose="02010601030101010101" pitchFamily="2" charset="-122"/>
              <a:ea typeface="方正舒体" panose="02010601030101010101" pitchFamily="2" charset="-122"/>
            </a:endParaRPr>
          </a:p>
          <a:p>
            <a:pPr defTabSz="1828165"/>
            <a:r>
              <a:rPr lang="en-US" dirty="0">
                <a:solidFill>
                  <a:schemeClr val="tx1"/>
                </a:solidFill>
                <a:latin typeface="方正舒体" panose="02010601030101010101" pitchFamily="2" charset="-122"/>
                <a:ea typeface="方正舒体" panose="02010601030101010101" pitchFamily="2" charset="-122"/>
              </a:rPr>
              <a:t>"In those days, many people can not stand the suffocating persecution, or to pester disease. They resolutely walked into the building and jumped down to give their souls a permanent relief.”</a:t>
            </a:r>
            <a:endParaRPr lang="en-US" dirty="0">
              <a:solidFill>
                <a:schemeClr val="tx1"/>
              </a:solidFill>
              <a:latin typeface="方正舒体" panose="02010601030101010101" pitchFamily="2" charset="-122"/>
              <a:ea typeface="方正舒体" panose="02010601030101010101" pitchFamily="2" charset="-122"/>
            </a:endParaRPr>
          </a:p>
        </p:txBody>
      </p:sp>
      <p:pic>
        <p:nvPicPr>
          <p:cNvPr id="5122" name="Picture 2" descr="C:\Users\Lenovo\Desktop\update-Aritistic Shanghai Photography Tour©\Normandy Apartments4.JPG"/>
          <p:cNvPicPr>
            <a:picLocks noChangeAspect="1" noChangeArrowheads="1"/>
          </p:cNvPicPr>
          <p:nvPr/>
        </p:nvPicPr>
        <p:blipFill rotWithShape="1">
          <a:blip r:embed="rId1" cstate="email">
            <a:extLst>
              <a:ext uri="{28A0092B-C50C-407E-A947-70E740481C1C}">
                <a14:useLocalDpi xmlns:a14="http://schemas.microsoft.com/office/drawing/2010/main" val="0"/>
              </a:ext>
            </a:extLst>
          </a:blip>
          <a:srcRect l="28786" t="855"/>
          <a:stretch>
            <a:fillRect/>
          </a:stretch>
        </p:blipFill>
        <p:spPr bwMode="auto">
          <a:xfrm>
            <a:off x="9422295" y="1865934"/>
            <a:ext cx="4695907" cy="43301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Lenovo\Desktop\update-Aritistic Shanghai Photography Tour©\Normandy Apartments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12936295" y="2274645"/>
            <a:ext cx="13765380" cy="9117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Lenovo\Desktop\update-Aritistic Shanghai Photography Tour©\Route Ferguson3.JPG"/>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15043392" y="724206"/>
            <a:ext cx="8373199" cy="554588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634187" y="1641458"/>
            <a:ext cx="6187061" cy="523220"/>
          </a:xfrm>
          <a:prstGeom prst="rect">
            <a:avLst/>
          </a:prstGeom>
          <a:noFill/>
        </p:spPr>
        <p:txBody>
          <a:bodyPr wrap="square" rtlCol="0">
            <a:spAutoFit/>
          </a:bodyPr>
          <a:lstStyle/>
          <a:p>
            <a:pPr defTabSz="1828165"/>
            <a:r>
              <a:rPr lang="en-US" sz="2800" b="1" spc="600" dirty="0" smtClean="0">
                <a:solidFill>
                  <a:srgbClr val="000000"/>
                </a:solidFill>
                <a:latin typeface="Segoe UI" panose="020B0502040204020203" pitchFamily="34" charset="0"/>
                <a:ea typeface="Montserrat Extra" charset="0"/>
                <a:cs typeface="Montserrat Extra" charset="0"/>
              </a:rPr>
              <a:t>DAY</a:t>
            </a:r>
            <a:r>
              <a:rPr lang="en-US" altLang="zh-CN" sz="2800" b="1" spc="600" dirty="0" smtClean="0">
                <a:solidFill>
                  <a:srgbClr val="000000"/>
                </a:solidFill>
                <a:latin typeface="Segoe UI" panose="020B0502040204020203" pitchFamily="34" charset="0"/>
                <a:ea typeface="Montserrat Extra" charset="0"/>
                <a:cs typeface="Montserrat Extra" charset="0"/>
              </a:rPr>
              <a:t>1</a:t>
            </a:r>
            <a:endParaRPr lang="en-US" sz="2800" b="1" spc="600" dirty="0">
              <a:solidFill>
                <a:srgbClr val="000000"/>
              </a:solidFill>
              <a:latin typeface="Segoe UI" panose="020B0502040204020203" pitchFamily="34" charset="0"/>
              <a:ea typeface="Montserrat Extra" charset="0"/>
              <a:cs typeface="Montserrat Extra" charset="0"/>
            </a:endParaRPr>
          </a:p>
        </p:txBody>
      </p:sp>
      <p:sp>
        <p:nvSpPr>
          <p:cNvPr id="25" name="TextBox 24"/>
          <p:cNvSpPr txBox="1"/>
          <p:nvPr/>
        </p:nvSpPr>
        <p:spPr>
          <a:xfrm>
            <a:off x="2634187" y="2432162"/>
            <a:ext cx="11518203" cy="3631763"/>
          </a:xfrm>
          <a:prstGeom prst="rect">
            <a:avLst/>
          </a:prstGeom>
          <a:noFill/>
        </p:spPr>
        <p:txBody>
          <a:bodyPr wrap="square" rtlCol="0">
            <a:spAutoFit/>
          </a:bodyPr>
          <a:lstStyle/>
          <a:p>
            <a:pPr defTabSz="1828165"/>
            <a:r>
              <a:rPr lang="en-US" sz="11500" b="1" dirty="0" err="1" smtClean="0">
                <a:solidFill>
                  <a:srgbClr val="000000"/>
                </a:solidFill>
                <a:latin typeface="Segoe UI" panose="020B0502040204020203" pitchFamily="34" charset="0"/>
                <a:ea typeface="Montserrat" charset="0"/>
                <a:cs typeface="Montserrat" charset="0"/>
              </a:rPr>
              <a:t>Wuyuan</a:t>
            </a:r>
            <a:r>
              <a:rPr lang="en-US" sz="11500" b="1" dirty="0">
                <a:solidFill>
                  <a:srgbClr val="000000"/>
                </a:solidFill>
                <a:latin typeface="Segoe UI" panose="020B0502040204020203" pitchFamily="34" charset="0"/>
                <a:ea typeface="Montserrat" charset="0"/>
                <a:cs typeface="Montserrat" charset="0"/>
              </a:rPr>
              <a:t> </a:t>
            </a:r>
            <a:r>
              <a:rPr lang="en-US" sz="11500" b="1" dirty="0" smtClean="0">
                <a:solidFill>
                  <a:srgbClr val="000000"/>
                </a:solidFill>
                <a:latin typeface="Segoe UI" panose="020B0502040204020203" pitchFamily="34" charset="0"/>
                <a:ea typeface="Montserrat" charset="0"/>
                <a:cs typeface="Montserrat" charset="0"/>
              </a:rPr>
              <a:t>Road</a:t>
            </a:r>
            <a:endParaRPr lang="en-US" sz="11500" b="1" dirty="0">
              <a:solidFill>
                <a:srgbClr val="000000"/>
              </a:solidFill>
              <a:latin typeface="Segoe UI" panose="020B0502040204020203" pitchFamily="34" charset="0"/>
              <a:ea typeface="Montserrat" charset="0"/>
              <a:cs typeface="Montserrat" charset="0"/>
            </a:endParaRPr>
          </a:p>
          <a:p>
            <a:pPr defTabSz="1828165"/>
            <a:r>
              <a:rPr lang="en-US" sz="11500" b="1" dirty="0" err="1">
                <a:solidFill>
                  <a:srgbClr val="000000"/>
                </a:solidFill>
                <a:latin typeface="Segoe UI" panose="020B0502040204020203" pitchFamily="34" charset="0"/>
                <a:ea typeface="Montserrat" charset="0"/>
                <a:cs typeface="Montserrat" charset="0"/>
              </a:rPr>
              <a:t>Anfu</a:t>
            </a:r>
            <a:r>
              <a:rPr lang="en-US" sz="11500" b="1" dirty="0">
                <a:solidFill>
                  <a:srgbClr val="000000"/>
                </a:solidFill>
                <a:latin typeface="Segoe UI" panose="020B0502040204020203" pitchFamily="34" charset="0"/>
                <a:ea typeface="Montserrat" charset="0"/>
                <a:cs typeface="Montserrat" charset="0"/>
              </a:rPr>
              <a:t> Road</a:t>
            </a:r>
            <a:endParaRPr lang="en-US" sz="11500" b="1" dirty="0">
              <a:solidFill>
                <a:srgbClr val="000000"/>
              </a:solidFill>
              <a:latin typeface="Segoe UI" panose="020B0502040204020203" pitchFamily="34" charset="0"/>
              <a:ea typeface="Montserrat" charset="0"/>
              <a:cs typeface="Montserrat" charset="0"/>
            </a:endParaRPr>
          </a:p>
        </p:txBody>
      </p:sp>
      <p:sp>
        <p:nvSpPr>
          <p:cNvPr id="28" name="TextBox 27"/>
          <p:cNvSpPr txBox="1"/>
          <p:nvPr/>
        </p:nvSpPr>
        <p:spPr>
          <a:xfrm rot="16200000">
            <a:off x="-1320652" y="2902522"/>
            <a:ext cx="6187061" cy="400110"/>
          </a:xfrm>
          <a:prstGeom prst="rect">
            <a:avLst/>
          </a:prstGeom>
          <a:noFill/>
        </p:spPr>
        <p:txBody>
          <a:bodyPr wrap="square" rtlCol="0">
            <a:spAutoFit/>
          </a:bodyPr>
          <a:lstStyle/>
          <a:p>
            <a:pPr defTabSz="1828165"/>
            <a:r>
              <a:rPr lang="en-US" sz="2000" b="1" spc="600" dirty="0" smtClean="0">
                <a:solidFill>
                  <a:srgbClr val="7F7F7F"/>
                </a:solidFill>
                <a:latin typeface="Segoe UI" panose="020B0502040204020203" pitchFamily="34" charset="0"/>
                <a:ea typeface="Montserrat" charset="0"/>
                <a:cs typeface="Montserrat" charset="0"/>
              </a:rPr>
              <a:t>Shanghai </a:t>
            </a:r>
            <a:r>
              <a:rPr lang="en-US" sz="2000" b="1" spc="600" dirty="0">
                <a:solidFill>
                  <a:srgbClr val="7F7F7F"/>
                </a:solidFill>
                <a:latin typeface="Segoe UI" panose="020B0502040204020203" pitchFamily="34" charset="0"/>
                <a:ea typeface="Montserrat" charset="0"/>
                <a:cs typeface="Montserrat" charset="0"/>
              </a:rPr>
              <a:t>French </a:t>
            </a:r>
            <a:r>
              <a:rPr lang="en-US" sz="2000" b="1" spc="600" dirty="0" err="1">
                <a:solidFill>
                  <a:srgbClr val="7F7F7F"/>
                </a:solidFill>
                <a:latin typeface="Segoe UI" panose="020B0502040204020203" pitchFamily="34" charset="0"/>
                <a:ea typeface="Montserrat" charset="0"/>
                <a:cs typeface="Montserrat" charset="0"/>
              </a:rPr>
              <a:t>Concessio</a:t>
            </a:r>
            <a:endParaRPr lang="en-US" sz="2000" b="1" spc="600" dirty="0">
              <a:solidFill>
                <a:srgbClr val="7F7F7F"/>
              </a:solidFill>
              <a:latin typeface="Segoe UI" panose="020B0502040204020203" pitchFamily="34" charset="0"/>
              <a:ea typeface="Montserrat" charset="0"/>
              <a:cs typeface="Montserrat" charset="0"/>
            </a:endParaRPr>
          </a:p>
        </p:txBody>
      </p:sp>
      <p:sp>
        <p:nvSpPr>
          <p:cNvPr id="7" name="AutoShape 4" descr="https://img.xiumi.us/xmi/ua/AG1D/i/e2306a27fe075f9439db05179d389a54-sz_250295.png?x-oss-process=style/xm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6" descr="https://img.xiumi.us/xmi/ua/AG1D/i/e2306a27fe075f9439db05179d389a54-sz_250295.png?x-oss-process=style/xm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Rectangle 4"/>
          <p:cNvSpPr/>
          <p:nvPr/>
        </p:nvSpPr>
        <p:spPr>
          <a:xfrm>
            <a:off x="1572823" y="6520070"/>
            <a:ext cx="21843768" cy="6500190"/>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165"/>
            <a:r>
              <a:rPr lang="en-US" dirty="0" err="1" smtClean="0">
                <a:solidFill>
                  <a:schemeClr val="tx1"/>
                </a:solidFill>
                <a:latin typeface="方正舒体" panose="02010601030101010101" pitchFamily="2" charset="-122"/>
                <a:ea typeface="方正舒体" panose="02010601030101010101" pitchFamily="2" charset="-122"/>
              </a:rPr>
              <a:t>Wuyuan</a:t>
            </a:r>
            <a:r>
              <a:rPr lang="en-US" dirty="0" smtClean="0">
                <a:solidFill>
                  <a:schemeClr val="tx1"/>
                </a:solidFill>
                <a:latin typeface="方正舒体" panose="02010601030101010101" pitchFamily="2" charset="-122"/>
                <a:ea typeface="方正舒体" panose="02010601030101010101" pitchFamily="2" charset="-122"/>
              </a:rPr>
              <a:t> </a:t>
            </a:r>
            <a:r>
              <a:rPr lang="en-US" dirty="0">
                <a:solidFill>
                  <a:schemeClr val="tx1"/>
                </a:solidFill>
                <a:latin typeface="方正舒体" panose="02010601030101010101" pitchFamily="2" charset="-122"/>
                <a:ea typeface="方正舒体" panose="02010601030101010101" pitchFamily="2" charset="-122"/>
              </a:rPr>
              <a:t>Road is a rare road in Shanghai that does not have access to public transportation, every few steps you can find different architectural styles. Sitting in the Café on </a:t>
            </a:r>
            <a:r>
              <a:rPr lang="en-US" dirty="0" err="1">
                <a:solidFill>
                  <a:schemeClr val="tx1"/>
                </a:solidFill>
                <a:latin typeface="方正舒体" panose="02010601030101010101" pitchFamily="2" charset="-122"/>
                <a:ea typeface="方正舒体" panose="02010601030101010101" pitchFamily="2" charset="-122"/>
              </a:rPr>
              <a:t>Anfu</a:t>
            </a:r>
            <a:r>
              <a:rPr lang="en-US" dirty="0">
                <a:solidFill>
                  <a:schemeClr val="tx1"/>
                </a:solidFill>
                <a:latin typeface="方正舒体" panose="02010601030101010101" pitchFamily="2" charset="-122"/>
                <a:ea typeface="方正舒体" panose="02010601030101010101" pitchFamily="2" charset="-122"/>
              </a:rPr>
              <a:t> Road, all the encounters are like a long-awaited reunion</a:t>
            </a:r>
            <a:r>
              <a:rPr lang="en-US" dirty="0" smtClean="0">
                <a:solidFill>
                  <a:schemeClr val="tx1"/>
                </a:solidFill>
                <a:latin typeface="方正舒体" panose="02010601030101010101" pitchFamily="2" charset="-122"/>
                <a:ea typeface="方正舒体" panose="02010601030101010101" pitchFamily="2" charset="-122"/>
              </a:rPr>
              <a:t>.</a:t>
            </a:r>
            <a:endParaRPr lang="en-US" dirty="0" smtClean="0">
              <a:solidFill>
                <a:schemeClr val="tx1"/>
              </a:solidFill>
              <a:latin typeface="方正舒体" panose="02010601030101010101" pitchFamily="2" charset="-122"/>
              <a:ea typeface="方正舒体" panose="02010601030101010101" pitchFamily="2" charset="-122"/>
            </a:endParaRPr>
          </a:p>
          <a:p>
            <a:pPr defTabSz="1828165"/>
            <a:r>
              <a:rPr lang="en-US" dirty="0">
                <a:solidFill>
                  <a:schemeClr val="tx1"/>
                </a:solidFill>
                <a:latin typeface="方正舒体" panose="02010601030101010101" pitchFamily="2" charset="-122"/>
                <a:ea typeface="方正舒体" panose="02010601030101010101" pitchFamily="2" charset="-122"/>
              </a:rPr>
              <a:t>These houses and other buildings on these roads cover almost all the residential styles of old Shanghai, and tell the history of old Shanghai and the stories of the years. British, French, and Spanish styles tell the identity of the modern concession</a:t>
            </a:r>
            <a:r>
              <a:rPr lang="en-US" dirty="0" smtClean="0">
                <a:solidFill>
                  <a:schemeClr val="tx1"/>
                </a:solidFill>
                <a:latin typeface="方正舒体" panose="02010601030101010101" pitchFamily="2" charset="-122"/>
                <a:ea typeface="方正舒体" panose="02010601030101010101" pitchFamily="2" charset="-122"/>
              </a:rPr>
              <a:t>.</a:t>
            </a:r>
            <a:endParaRPr lang="en-US" dirty="0">
              <a:solidFill>
                <a:schemeClr val="tx1"/>
              </a:solidFill>
              <a:latin typeface="方正舒体" panose="02010601030101010101" pitchFamily="2" charset="-122"/>
              <a:ea typeface="方正舒体" panose="02010601030101010101" pitchFamily="2" charset="-122"/>
            </a:endParaRPr>
          </a:p>
          <a:p>
            <a:pPr defTabSz="1828165"/>
            <a:r>
              <a:rPr lang="en-US" dirty="0">
                <a:solidFill>
                  <a:schemeClr val="tx1"/>
                </a:solidFill>
                <a:latin typeface="方正舒体" panose="02010601030101010101" pitchFamily="2" charset="-122"/>
                <a:ea typeface="方正舒体" panose="02010601030101010101" pitchFamily="2" charset="-122"/>
              </a:rPr>
              <a:t>"When songs and legends have been silenced, the building is still talking</a:t>
            </a:r>
            <a:r>
              <a:rPr lang="en-US" dirty="0" smtClean="0">
                <a:solidFill>
                  <a:schemeClr val="tx1"/>
                </a:solidFill>
                <a:latin typeface="方正舒体" panose="02010601030101010101" pitchFamily="2" charset="-122"/>
                <a:ea typeface="方正舒体" panose="02010601030101010101" pitchFamily="2" charset="-122"/>
              </a:rPr>
              <a:t>."</a:t>
            </a:r>
            <a:endParaRPr lang="en-US" dirty="0">
              <a:solidFill>
                <a:schemeClr val="tx1"/>
              </a:solidFill>
              <a:latin typeface="方正舒体" panose="02010601030101010101" pitchFamily="2" charset="-122"/>
              <a:ea typeface="方正舒体" panose="02010601030101010101" pitchFamily="2" charset="-122"/>
            </a:endParaRPr>
          </a:p>
          <a:p>
            <a:pPr defTabSz="1828165"/>
            <a:r>
              <a:rPr lang="en-US" dirty="0">
                <a:solidFill>
                  <a:schemeClr val="tx1"/>
                </a:solidFill>
                <a:latin typeface="方正舒体" panose="02010601030101010101" pitchFamily="2" charset="-122"/>
                <a:ea typeface="方正舒体" panose="02010601030101010101" pitchFamily="2" charset="-122"/>
              </a:rPr>
              <a:t>Architecture is a solid music, a manifestation of thoughts and emotions, a living history. Each of the classic old buildings is like a vivid history textbook, with enduring historical allusions and cultural stories. The old house solidifies its "soul" and "shadow" in the cultural spirit and cultural heritage of the city. To read a city, you should first read from this old house full of vicissitudes and richness.</a:t>
            </a:r>
            <a:endParaRPr lang="en-US" dirty="0">
              <a:solidFill>
                <a:schemeClr val="tx1"/>
              </a:solidFill>
              <a:latin typeface="方正舒体" panose="02010601030101010101" pitchFamily="2" charset="-122"/>
              <a:ea typeface="方正舒体" panose="02010601030101010101" pitchFamily="2" charset="-122"/>
            </a:endParaRPr>
          </a:p>
        </p:txBody>
      </p:sp>
      <p:pic>
        <p:nvPicPr>
          <p:cNvPr id="6147" name="Picture 3" descr="C:\Users\Lenovo\Desktop\update-Aritistic Shanghai Photography Tour©\Route Ferguson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589026" y="4248044"/>
            <a:ext cx="2997166" cy="1985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enovo\Desktop\Aritistic Shanghai Photography Tour©\Xuhui Riversid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136455" y="9142564"/>
            <a:ext cx="6463528" cy="45734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Lenovo\Desktop\Aritistic Shanghai Photography Tour©\Tushanwan Art Museum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6508674" cy="5565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7852477" y="1200257"/>
            <a:ext cx="19830062" cy="5201424"/>
          </a:xfrm>
          <a:prstGeom prst="rect">
            <a:avLst/>
          </a:prstGeom>
          <a:noFill/>
        </p:spPr>
        <p:txBody>
          <a:bodyPr wrap="square" rtlCol="0">
            <a:spAutoFit/>
          </a:bodyPr>
          <a:lstStyle/>
          <a:p>
            <a:pPr defTabSz="1828165"/>
            <a:r>
              <a:rPr lang="en-US" sz="16600" b="1" dirty="0" err="1" smtClean="0">
                <a:solidFill>
                  <a:srgbClr val="FFFFFF">
                    <a:lumMod val="95000"/>
                  </a:srgbClr>
                </a:solidFill>
                <a:latin typeface="Segoe UI" panose="020B0502040204020203" pitchFamily="34" charset="0"/>
                <a:ea typeface="Montserrat" charset="0"/>
                <a:cs typeface="Montserrat" charset="0"/>
              </a:rPr>
              <a:t>Tushanwan</a:t>
            </a:r>
            <a:endParaRPr lang="en-US" sz="16600" b="1" dirty="0">
              <a:solidFill>
                <a:srgbClr val="FFFFFF">
                  <a:lumMod val="95000"/>
                </a:srgbClr>
              </a:solidFill>
              <a:latin typeface="Segoe UI" panose="020B0502040204020203" pitchFamily="34" charset="0"/>
              <a:ea typeface="Montserrat" charset="0"/>
              <a:cs typeface="Montserrat" charset="0"/>
            </a:endParaRPr>
          </a:p>
          <a:p>
            <a:pPr defTabSz="1828165"/>
            <a:r>
              <a:rPr lang="en-US" sz="16600" b="1" dirty="0">
                <a:solidFill>
                  <a:srgbClr val="FFFFFF">
                    <a:lumMod val="95000"/>
                  </a:srgbClr>
                </a:solidFill>
                <a:latin typeface="Segoe UI" panose="020B0502040204020203" pitchFamily="34" charset="0"/>
                <a:ea typeface="Montserrat" charset="0"/>
                <a:cs typeface="Montserrat" charset="0"/>
              </a:rPr>
              <a:t>Museum</a:t>
            </a:r>
            <a:endParaRPr lang="en-US" sz="16600" b="1" dirty="0">
              <a:solidFill>
                <a:srgbClr val="FFFFFF">
                  <a:lumMod val="95000"/>
                </a:srgbClr>
              </a:solidFill>
              <a:latin typeface="Segoe UI" panose="020B0502040204020203" pitchFamily="34" charset="0"/>
              <a:ea typeface="Montserrat" charset="0"/>
              <a:cs typeface="Montserrat" charset="0"/>
            </a:endParaRPr>
          </a:p>
        </p:txBody>
      </p:sp>
      <p:sp>
        <p:nvSpPr>
          <p:cNvPr id="6" name="TextBox 5"/>
          <p:cNvSpPr txBox="1"/>
          <p:nvPr/>
        </p:nvSpPr>
        <p:spPr>
          <a:xfrm>
            <a:off x="6712510" y="4656699"/>
            <a:ext cx="15334690" cy="4708981"/>
          </a:xfrm>
          <a:prstGeom prst="rect">
            <a:avLst/>
          </a:prstGeom>
          <a:noFill/>
        </p:spPr>
        <p:txBody>
          <a:bodyPr wrap="square" rtlCol="0">
            <a:spAutoFit/>
          </a:bodyPr>
          <a:lstStyle/>
          <a:p>
            <a:pPr defTabSz="1828165">
              <a:lnSpc>
                <a:spcPts val="12000"/>
              </a:lnSpc>
            </a:pPr>
            <a:r>
              <a:rPr lang="en-US" sz="9600" b="1" spc="600" dirty="0" err="1" smtClean="0">
                <a:solidFill>
                  <a:srgbClr val="000000"/>
                </a:solidFill>
                <a:latin typeface="Segoe UI" panose="020B0502040204020203" pitchFamily="34" charset="0"/>
                <a:ea typeface="Montserrat" charset="0"/>
                <a:cs typeface="Montserrat" charset="0"/>
              </a:rPr>
              <a:t>Tushanwan</a:t>
            </a:r>
            <a:endParaRPr lang="en-US" sz="9600" b="1" spc="600" dirty="0">
              <a:solidFill>
                <a:srgbClr val="000000"/>
              </a:solidFill>
              <a:latin typeface="Segoe UI" panose="020B0502040204020203" pitchFamily="34" charset="0"/>
              <a:ea typeface="Montserrat" charset="0"/>
              <a:cs typeface="Montserrat" charset="0"/>
            </a:endParaRPr>
          </a:p>
          <a:p>
            <a:pPr defTabSz="1828165">
              <a:lnSpc>
                <a:spcPts val="12000"/>
              </a:lnSpc>
            </a:pPr>
            <a:r>
              <a:rPr lang="en-US" sz="9600" b="1" spc="600" dirty="0" smtClean="0">
                <a:solidFill>
                  <a:srgbClr val="000000"/>
                </a:solidFill>
                <a:latin typeface="Segoe UI" panose="020B0502040204020203" pitchFamily="34" charset="0"/>
                <a:ea typeface="Montserrat" charset="0"/>
                <a:cs typeface="Montserrat" charset="0"/>
              </a:rPr>
              <a:t>Museum </a:t>
            </a:r>
            <a:r>
              <a:rPr lang="en-US" sz="9600" b="1" spc="600" dirty="0">
                <a:solidFill>
                  <a:srgbClr val="000000"/>
                </a:solidFill>
                <a:latin typeface="Segoe UI" panose="020B0502040204020203" pitchFamily="34" charset="0"/>
                <a:ea typeface="Montserrat" charset="0"/>
                <a:cs typeface="Montserrat" charset="0"/>
              </a:rPr>
              <a:t>&amp;</a:t>
            </a:r>
            <a:endParaRPr lang="en-US" sz="9600" b="1" spc="600" dirty="0">
              <a:solidFill>
                <a:srgbClr val="000000"/>
              </a:solidFill>
              <a:latin typeface="Segoe UI" panose="020B0502040204020203" pitchFamily="34" charset="0"/>
              <a:ea typeface="Montserrat" charset="0"/>
              <a:cs typeface="Montserrat" charset="0"/>
            </a:endParaRPr>
          </a:p>
          <a:p>
            <a:pPr defTabSz="1828165">
              <a:lnSpc>
                <a:spcPts val="12000"/>
              </a:lnSpc>
            </a:pPr>
            <a:r>
              <a:rPr lang="en-US" sz="9600" b="1" spc="600" dirty="0" err="1" smtClean="0">
                <a:solidFill>
                  <a:srgbClr val="000000"/>
                </a:solidFill>
                <a:latin typeface="Segoe UI" panose="020B0502040204020203" pitchFamily="34" charset="0"/>
                <a:ea typeface="Montserrat" charset="0"/>
                <a:cs typeface="Montserrat" charset="0"/>
              </a:rPr>
              <a:t>Xuhui</a:t>
            </a:r>
            <a:r>
              <a:rPr lang="en-US" sz="9600" b="1" spc="600" dirty="0" smtClean="0">
                <a:solidFill>
                  <a:srgbClr val="000000"/>
                </a:solidFill>
                <a:latin typeface="Segoe UI" panose="020B0502040204020203" pitchFamily="34" charset="0"/>
                <a:ea typeface="Montserrat" charset="0"/>
                <a:cs typeface="Montserrat" charset="0"/>
              </a:rPr>
              <a:t> </a:t>
            </a:r>
            <a:r>
              <a:rPr lang="en-US" sz="9600" b="1" spc="600" dirty="0">
                <a:solidFill>
                  <a:srgbClr val="000000"/>
                </a:solidFill>
                <a:latin typeface="Segoe UI" panose="020B0502040204020203" pitchFamily="34" charset="0"/>
                <a:ea typeface="Montserrat" charset="0"/>
                <a:cs typeface="Montserrat" charset="0"/>
              </a:rPr>
              <a:t>Riverside</a:t>
            </a:r>
            <a:endParaRPr lang="en-US" sz="9600" b="1" spc="600" dirty="0">
              <a:solidFill>
                <a:srgbClr val="000000"/>
              </a:solidFill>
              <a:latin typeface="Segoe UI" panose="020B0502040204020203" pitchFamily="34" charset="0"/>
              <a:ea typeface="Montserrat" charset="0"/>
              <a:cs typeface="Montserrat" charset="0"/>
            </a:endParaRPr>
          </a:p>
        </p:txBody>
      </p:sp>
      <p:sp>
        <p:nvSpPr>
          <p:cNvPr id="3" name="Rectangle 2"/>
          <p:cNvSpPr/>
          <p:nvPr/>
        </p:nvSpPr>
        <p:spPr>
          <a:xfrm>
            <a:off x="6712510" y="9694849"/>
            <a:ext cx="3419042" cy="1097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endParaRPr lang="en-US">
              <a:solidFill>
                <a:srgbClr val="FFFFFF"/>
              </a:solidFill>
              <a:latin typeface="Segoe UI" panose="020B0502040204020203" pitchFamily="34" charset="0"/>
            </a:endParaRPr>
          </a:p>
        </p:txBody>
      </p:sp>
      <p:sp>
        <p:nvSpPr>
          <p:cNvPr id="7" name="TextBox 6"/>
          <p:cNvSpPr txBox="1"/>
          <p:nvPr/>
        </p:nvSpPr>
        <p:spPr>
          <a:xfrm>
            <a:off x="6706168" y="3824610"/>
            <a:ext cx="6187061" cy="523220"/>
          </a:xfrm>
          <a:prstGeom prst="rect">
            <a:avLst/>
          </a:prstGeom>
          <a:noFill/>
        </p:spPr>
        <p:txBody>
          <a:bodyPr wrap="square" rtlCol="0">
            <a:spAutoFit/>
          </a:bodyPr>
          <a:lstStyle/>
          <a:p>
            <a:pPr defTabSz="1828165"/>
            <a:r>
              <a:rPr lang="en-US" sz="2800" b="1" spc="600" dirty="0" smtClean="0">
                <a:solidFill>
                  <a:srgbClr val="000000"/>
                </a:solidFill>
                <a:latin typeface="Segoe UI" panose="020B0502040204020203" pitchFamily="34" charset="0"/>
                <a:ea typeface="Montserrat Extra" charset="0"/>
                <a:cs typeface="Montserrat Extra" charset="0"/>
              </a:rPr>
              <a:t>DAY</a:t>
            </a:r>
            <a:r>
              <a:rPr lang="en-US" altLang="zh-CN" sz="2800" b="1" spc="600" dirty="0" smtClean="0">
                <a:solidFill>
                  <a:srgbClr val="000000"/>
                </a:solidFill>
                <a:latin typeface="Segoe UI" panose="020B0502040204020203" pitchFamily="34" charset="0"/>
                <a:ea typeface="Montserrat Extra" charset="0"/>
                <a:cs typeface="Montserrat Extra" charset="0"/>
              </a:rPr>
              <a:t>1</a:t>
            </a:r>
            <a:endParaRPr lang="en-US" sz="2800" b="1" spc="600" dirty="0">
              <a:solidFill>
                <a:srgbClr val="000000"/>
              </a:solidFill>
              <a:latin typeface="Segoe UI" panose="020B0502040204020203" pitchFamily="34" charset="0"/>
              <a:ea typeface="Montserrat Extra" charset="0"/>
              <a:cs typeface="Montserrat Extra" charset="0"/>
            </a:endParaRPr>
          </a:p>
        </p:txBody>
      </p:sp>
      <p:pic>
        <p:nvPicPr>
          <p:cNvPr id="7171" name="Picture 3" descr="C:\Users\Lenovo\Desktop\Aritistic Shanghai Photography Tour©\Tushanwan Art Museum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136455" y="596266"/>
            <a:ext cx="6463528" cy="8546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Sphere Light 2">
      <a:dk1>
        <a:srgbClr val="7F7F7F"/>
      </a:dk1>
      <a:lt1>
        <a:srgbClr val="FFFFFF"/>
      </a:lt1>
      <a:dk2>
        <a:srgbClr val="000000"/>
      </a:dk2>
      <a:lt2>
        <a:srgbClr val="FFFFFF"/>
      </a:lt2>
      <a:accent1>
        <a:srgbClr val="000000"/>
      </a:accent1>
      <a:accent2>
        <a:srgbClr val="D4DBDD"/>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minus 2">
      <a:dk1>
        <a:srgbClr val="7F7F7F"/>
      </a:dk1>
      <a:lt1>
        <a:srgbClr val="FFFFFF"/>
      </a:lt1>
      <a:dk2>
        <a:srgbClr val="000000"/>
      </a:dk2>
      <a:lt2>
        <a:srgbClr val="FFFFFF"/>
      </a:lt2>
      <a:accent1>
        <a:srgbClr val="000000"/>
      </a:accent1>
      <a:accent2>
        <a:srgbClr val="ECE1D7"/>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Theme">
  <a:themeElements>
    <a:clrScheme name="minus 2">
      <a:dk1>
        <a:srgbClr val="7F7F7F"/>
      </a:dk1>
      <a:lt1>
        <a:srgbClr val="FFFFFF"/>
      </a:lt1>
      <a:dk2>
        <a:srgbClr val="000000"/>
      </a:dk2>
      <a:lt2>
        <a:srgbClr val="FFFFFF"/>
      </a:lt2>
      <a:accent1>
        <a:srgbClr val="000000"/>
      </a:accent1>
      <a:accent2>
        <a:srgbClr val="ECE1D7"/>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Theme">
  <a:themeElements>
    <a:clrScheme name="minus 2">
      <a:dk1>
        <a:srgbClr val="7F7F7F"/>
      </a:dk1>
      <a:lt1>
        <a:srgbClr val="FFFFFF"/>
      </a:lt1>
      <a:dk2>
        <a:srgbClr val="000000"/>
      </a:dk2>
      <a:lt2>
        <a:srgbClr val="FFFFFF"/>
      </a:lt2>
      <a:accent1>
        <a:srgbClr val="000000"/>
      </a:accent1>
      <a:accent2>
        <a:srgbClr val="ECE1D7"/>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Theme">
  <a:themeElements>
    <a:clrScheme name="minus 2">
      <a:dk1>
        <a:srgbClr val="7F7F7F"/>
      </a:dk1>
      <a:lt1>
        <a:srgbClr val="FFFFFF"/>
      </a:lt1>
      <a:dk2>
        <a:srgbClr val="000000"/>
      </a:dk2>
      <a:lt2>
        <a:srgbClr val="FFFFFF"/>
      </a:lt2>
      <a:accent1>
        <a:srgbClr val="000000"/>
      </a:accent1>
      <a:accent2>
        <a:srgbClr val="ECE1D7"/>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Theme">
  <a:themeElements>
    <a:clrScheme name="Atom Light">
      <a:dk1>
        <a:srgbClr val="7F7F7F"/>
      </a:dk1>
      <a:lt1>
        <a:srgbClr val="FFFFFF"/>
      </a:lt1>
      <a:dk2>
        <a:srgbClr val="000000"/>
      </a:dk2>
      <a:lt2>
        <a:srgbClr val="FFFFFF"/>
      </a:lt2>
      <a:accent1>
        <a:srgbClr val="000000"/>
      </a:accent1>
      <a:accent2>
        <a:srgbClr val="D87766"/>
      </a:accent2>
      <a:accent3>
        <a:srgbClr val="BC6237"/>
      </a:accent3>
      <a:accent4>
        <a:srgbClr val="797988"/>
      </a:accent4>
      <a:accent5>
        <a:srgbClr val="4B5050"/>
      </a:accent5>
      <a:accent6>
        <a:srgbClr val="DFDEDB"/>
      </a:accent6>
      <a:hlink>
        <a:srgbClr val="4B5050"/>
      </a:hlink>
      <a:folHlink>
        <a:srgbClr val="D87867"/>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4612</Words>
  <Application>WPS 演示</Application>
  <PresentationFormat>自定义</PresentationFormat>
  <Paragraphs>138</Paragraphs>
  <Slides>16</Slides>
  <Notes>3</Notes>
  <HiddenSlides>0</HiddenSlides>
  <MMClips>0</MMClips>
  <ScaleCrop>false</ScaleCrop>
  <HeadingPairs>
    <vt:vector size="6" baseType="variant">
      <vt:variant>
        <vt:lpstr>已用的字体</vt:lpstr>
      </vt:variant>
      <vt:variant>
        <vt:i4>25</vt:i4>
      </vt:variant>
      <vt:variant>
        <vt:lpstr>主题</vt:lpstr>
      </vt:variant>
      <vt:variant>
        <vt:i4>7</vt:i4>
      </vt:variant>
      <vt:variant>
        <vt:lpstr>幻灯片标题</vt:lpstr>
      </vt:variant>
      <vt:variant>
        <vt:i4>16</vt:i4>
      </vt:variant>
    </vt:vector>
  </HeadingPairs>
  <TitlesOfParts>
    <vt:vector size="48" baseType="lpstr">
      <vt:lpstr>Arial</vt:lpstr>
      <vt:lpstr>宋体</vt:lpstr>
      <vt:lpstr>Wingdings</vt:lpstr>
      <vt:lpstr>Montserrat Semi</vt:lpstr>
      <vt:lpstr>Segoe Print</vt:lpstr>
      <vt:lpstr>Lato Light</vt:lpstr>
      <vt:lpstr>Montserrat Light</vt:lpstr>
      <vt:lpstr>Montserrat Hairline</vt:lpstr>
      <vt:lpstr>Montserrat</vt:lpstr>
      <vt:lpstr>Segoe UI</vt:lpstr>
      <vt:lpstr>Calibri Light</vt:lpstr>
      <vt:lpstr>Nueva Std Cond</vt:lpstr>
      <vt:lpstr>Montserrat Semi Bold</vt:lpstr>
      <vt:lpstr>Bebas Neue</vt:lpstr>
      <vt:lpstr>方正舒体</vt:lpstr>
      <vt:lpstr>华文隶书</vt:lpstr>
      <vt:lpstr>Bahnschrift SemiBold Condensed</vt:lpstr>
      <vt:lpstr>Adobe 楷体 Std R</vt:lpstr>
      <vt:lpstr>Montserrat Extra</vt:lpstr>
      <vt:lpstr>Ink Free</vt:lpstr>
      <vt:lpstr>Gill Sans</vt:lpstr>
      <vt:lpstr>微软雅黑</vt:lpstr>
      <vt:lpstr>Arial Unicode MS</vt:lpstr>
      <vt:lpstr>Calibri</vt:lpstr>
      <vt:lpstr>Gill Sans MT</vt:lpstr>
      <vt:lpstr>Default Theme</vt:lpstr>
      <vt:lpstr>1_Default Theme</vt:lpstr>
      <vt:lpstr>2_Default Theme</vt:lpstr>
      <vt:lpstr>3_Default Theme</vt:lpstr>
      <vt:lpstr>4_Default Theme</vt:lpstr>
      <vt:lpstr>5_Default Theme</vt:lpstr>
      <vt:lpstr>6_Default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https://shop112543288.taobao.com/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dc:subject>https://shop112543288.taobao.com/</dc:subject>
  <cp:lastModifiedBy>微信用户</cp:lastModifiedBy>
  <cp:revision>37</cp:revision>
  <dcterms:created xsi:type="dcterms:W3CDTF">2014-11-12T21:47:00Z</dcterms:created>
  <dcterms:modified xsi:type="dcterms:W3CDTF">2023-12-16T06:27:05Z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DE08F35B5E094824BE7A975F8553ED1A_12</vt:lpwstr>
  </property>
  <property fmtid="{D5CDD505-2E9C-101B-9397-08002B2CF9AE}" pid="3" name="KSOProductBuildVer">
    <vt:lpwstr>2052-12.1.0.15990</vt:lpwstr>
  </property>
</Properties>
</file>