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5.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6.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7.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7" r:id="rId2"/>
    <p:sldMasterId id="2147484036" r:id="rId3"/>
    <p:sldMasterId id="2147484079" r:id="rId4"/>
    <p:sldMasterId id="2147484122" r:id="rId5"/>
    <p:sldMasterId id="2147484162" r:id="rId6"/>
    <p:sldMasterId id="2147484202" r:id="rId7"/>
    <p:sldMasterId id="2147484241" r:id="rId8"/>
  </p:sldMasterIdLst>
  <p:notesMasterIdLst>
    <p:notesMasterId r:id="rId22"/>
  </p:notesMasterIdLst>
  <p:sldIdLst>
    <p:sldId id="2642" r:id="rId9"/>
    <p:sldId id="2643" r:id="rId10"/>
    <p:sldId id="2645" r:id="rId11"/>
    <p:sldId id="2646" r:id="rId12"/>
    <p:sldId id="2649" r:id="rId13"/>
    <p:sldId id="2648" r:id="rId14"/>
    <p:sldId id="2651" r:id="rId15"/>
    <p:sldId id="2650" r:id="rId16"/>
    <p:sldId id="2652" r:id="rId17"/>
    <p:sldId id="2653" r:id="rId18"/>
    <p:sldId id="2654" r:id="rId19"/>
    <p:sldId id="2550" r:id="rId20"/>
    <p:sldId id="2655" r:id="rId2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xmlns="">
        <p15:guide id="23" pos="7678" userDrawn="1">
          <p15:clr>
            <a:srgbClr val="A4A3A4"/>
          </p15:clr>
        </p15:guide>
        <p15:guide id="42" orient="horz" pos="432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A8A78"/>
    <a:srgbClr val="000000"/>
    <a:srgbClr val="FAF8FC"/>
    <a:srgbClr val="B8BBC1"/>
    <a:srgbClr val="F4F3F5"/>
    <a:srgbClr val="F3F3F3"/>
    <a:srgbClr val="55677C"/>
    <a:srgbClr val="3C3B41"/>
    <a:srgbClr val="FAF8F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1" autoAdjust="0"/>
    <p:restoredTop sz="96138" autoAdjust="0"/>
  </p:normalViewPr>
  <p:slideViewPr>
    <p:cSldViewPr snapToGrid="0" snapToObjects="1">
      <p:cViewPr varScale="1">
        <p:scale>
          <a:sx n="34" d="100"/>
          <a:sy n="34" d="100"/>
        </p:scale>
        <p:origin x="-400" y="-64"/>
      </p:cViewPr>
      <p:guideLst>
        <p:guide orient="horz" pos="4320"/>
        <p:guide pos="7678"/>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10/16/2019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8635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3827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3580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202006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noFill/>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7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12188825" y="0"/>
            <a:ext cx="12188825" cy="13746480"/>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roject 4">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8308200"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2" name="Picture Placeholder 13"/>
          <p:cNvSpPr>
            <a:spLocks noGrp="1"/>
          </p:cNvSpPr>
          <p:nvPr>
            <p:ph type="pic" sz="quarter" idx="18"/>
          </p:nvPr>
        </p:nvSpPr>
        <p:spPr>
          <a:xfrm>
            <a:off x="-1"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3" name="Picture Placeholder 13"/>
          <p:cNvSpPr>
            <a:spLocks noGrp="1"/>
          </p:cNvSpPr>
          <p:nvPr>
            <p:ph type="pic" sz="quarter" idx="19"/>
          </p:nvPr>
        </p:nvSpPr>
        <p:spPr>
          <a:xfrm>
            <a:off x="16616401"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4804066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ojects of 4">
    <p:spTree>
      <p:nvGrpSpPr>
        <p:cNvPr id="1" name=""/>
        <p:cNvGrpSpPr/>
        <p:nvPr/>
      </p:nvGrpSpPr>
      <p:grpSpPr>
        <a:xfrm>
          <a:off x="0" y="0"/>
          <a:ext cx="0" cy="0"/>
          <a:chOff x="0" y="0"/>
          <a:chExt cx="0" cy="0"/>
        </a:xfrm>
      </p:grpSpPr>
      <p:sp>
        <p:nvSpPr>
          <p:cNvPr id="12" name="Picture Placeholder 13"/>
          <p:cNvSpPr>
            <a:spLocks noGrp="1"/>
          </p:cNvSpPr>
          <p:nvPr>
            <p:ph type="pic" sz="quarter" idx="14"/>
          </p:nvPr>
        </p:nvSpPr>
        <p:spPr>
          <a:xfrm>
            <a:off x="19440896" y="9244549"/>
            <a:ext cx="4936754" cy="447145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3" name="Picture Placeholder 13"/>
          <p:cNvSpPr>
            <a:spLocks noGrp="1"/>
          </p:cNvSpPr>
          <p:nvPr>
            <p:ph type="pic" sz="quarter" idx="15"/>
          </p:nvPr>
        </p:nvSpPr>
        <p:spPr>
          <a:xfrm>
            <a:off x="4861918" y="4773098"/>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4" name="Picture Placeholder 13"/>
          <p:cNvSpPr>
            <a:spLocks noGrp="1"/>
          </p:cNvSpPr>
          <p:nvPr>
            <p:ph type="pic" sz="quarter" idx="17"/>
          </p:nvPr>
        </p:nvSpPr>
        <p:spPr>
          <a:xfrm>
            <a:off x="-1" y="9244549"/>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5" name="Picture Placeholder 13"/>
          <p:cNvSpPr>
            <a:spLocks noGrp="1"/>
          </p:cNvSpPr>
          <p:nvPr>
            <p:ph type="pic" sz="quarter" idx="18"/>
          </p:nvPr>
        </p:nvSpPr>
        <p:spPr>
          <a:xfrm>
            <a:off x="14582378" y="4773098"/>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6" name="Picture Placeholder 13"/>
          <p:cNvSpPr>
            <a:spLocks noGrp="1"/>
          </p:cNvSpPr>
          <p:nvPr>
            <p:ph type="pic" sz="quarter" idx="19"/>
          </p:nvPr>
        </p:nvSpPr>
        <p:spPr>
          <a:xfrm>
            <a:off x="9723860" y="9244549"/>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54268236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eet_the_squad">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2720731" y="3992350"/>
            <a:ext cx="5945358" cy="616750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4" name="Picture Placeholder 13"/>
          <p:cNvSpPr>
            <a:spLocks noGrp="1"/>
          </p:cNvSpPr>
          <p:nvPr>
            <p:ph type="pic" sz="quarter" idx="15"/>
          </p:nvPr>
        </p:nvSpPr>
        <p:spPr>
          <a:xfrm>
            <a:off x="15659491" y="3992350"/>
            <a:ext cx="5945358" cy="616750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5" name="Picture Placeholder 13"/>
          <p:cNvSpPr>
            <a:spLocks noGrp="1"/>
          </p:cNvSpPr>
          <p:nvPr>
            <p:ph type="pic" sz="quarter" idx="16"/>
          </p:nvPr>
        </p:nvSpPr>
        <p:spPr>
          <a:xfrm>
            <a:off x="9190111" y="3992350"/>
            <a:ext cx="5945358" cy="616750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94061257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prstGeom prst="rect">
            <a:avLst/>
          </a:prstGeom>
          <a:effectLst/>
        </p:spPr>
        <p:txBody>
          <a:bodyPr>
            <a:normAutofit/>
          </a:bodyPr>
          <a:lstStyle>
            <a:lvl1pPr marL="0" indent="0">
              <a:buNone/>
              <a:defRPr sz="4200">
                <a:ln>
                  <a:noFill/>
                </a:ln>
                <a:solidFill>
                  <a:schemeClr val="bg1">
                    <a:lumMod val="85000"/>
                  </a:schemeClr>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180096546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ig Picture">
    <p:spTree>
      <p:nvGrpSpPr>
        <p:cNvPr id="1" name=""/>
        <p:cNvGrpSpPr/>
        <p:nvPr/>
      </p:nvGrpSpPr>
      <p:grpSpPr>
        <a:xfrm>
          <a:off x="0" y="0"/>
          <a:ext cx="0" cy="0"/>
          <a:chOff x="0" y="0"/>
          <a:chExt cx="0" cy="0"/>
        </a:xfrm>
      </p:grpSpPr>
      <p:sp>
        <p:nvSpPr>
          <p:cNvPr id="4" name="Rectangle 3"/>
          <p:cNvSpPr/>
          <p:nvPr userDrawn="1"/>
        </p:nvSpPr>
        <p:spPr>
          <a:xfrm>
            <a:off x="19685000" y="12496800"/>
            <a:ext cx="3962400" cy="88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5" name="Rectangle 4"/>
          <p:cNvSpPr/>
          <p:nvPr userDrawn="1"/>
        </p:nvSpPr>
        <p:spPr>
          <a:xfrm>
            <a:off x="22199600" y="355600"/>
            <a:ext cx="1092200"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6" name="Rectangle 5"/>
          <p:cNvSpPr/>
          <p:nvPr userDrawn="1"/>
        </p:nvSpPr>
        <p:spPr>
          <a:xfrm>
            <a:off x="1447800" y="12750800"/>
            <a:ext cx="39624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2" name="Picture Placeholder 13"/>
          <p:cNvSpPr>
            <a:spLocks noGrp="1"/>
          </p:cNvSpPr>
          <p:nvPr>
            <p:ph type="pic" sz="quarter" idx="13"/>
          </p:nvPr>
        </p:nvSpPr>
        <p:spPr>
          <a:xfrm>
            <a:off x="1850896" y="1041400"/>
            <a:ext cx="20675858" cy="11633200"/>
          </a:xfrm>
          <a:prstGeom prst="rect">
            <a:avLst/>
          </a:prstGeom>
          <a:effectLst/>
        </p:spPr>
        <p:txBody>
          <a:bodyPr>
            <a:normAutofit/>
          </a:bodyPr>
          <a:lstStyle>
            <a:lvl1pPr marL="0" indent="0">
              <a:buNone/>
              <a:defRPr sz="4200">
                <a:ln>
                  <a:noFill/>
                </a:ln>
                <a:solidFill>
                  <a:schemeClr val="bg1">
                    <a:lumMod val="85000"/>
                  </a:schemeClr>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56757674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2" name="Picture Placeholder 13"/>
          <p:cNvSpPr>
            <a:spLocks noGrp="1"/>
          </p:cNvSpPr>
          <p:nvPr>
            <p:ph type="pic" sz="quarter" idx="13"/>
          </p:nvPr>
        </p:nvSpPr>
        <p:spPr>
          <a:xfrm>
            <a:off x="0" y="0"/>
            <a:ext cx="12199434" cy="13716000"/>
          </a:xfrm>
          <a:prstGeom prst="rect">
            <a:avLst/>
          </a:prstGeom>
          <a:effectLst/>
        </p:spPr>
        <p:txBody>
          <a:bodyPr>
            <a:normAutofit/>
          </a:bodyPr>
          <a:lstStyle>
            <a:lvl1pPr marL="0" indent="0">
              <a:buNone/>
              <a:defRPr sz="4200">
                <a:ln>
                  <a:noFill/>
                </a:ln>
                <a:solidFill>
                  <a:schemeClr val="bg1">
                    <a:lumMod val="85000"/>
                  </a:schemeClr>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309654650"/>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2" name="Picture Placeholder 13"/>
          <p:cNvSpPr>
            <a:spLocks noGrp="1"/>
          </p:cNvSpPr>
          <p:nvPr>
            <p:ph type="pic" sz="quarter" idx="13"/>
          </p:nvPr>
        </p:nvSpPr>
        <p:spPr>
          <a:xfrm>
            <a:off x="12178216" y="0"/>
            <a:ext cx="12199434" cy="13716000"/>
          </a:xfrm>
          <a:prstGeom prst="rect">
            <a:avLst/>
          </a:prstGeom>
          <a:effectLst/>
        </p:spPr>
        <p:txBody>
          <a:bodyPr>
            <a:normAutofit/>
          </a:bodyPr>
          <a:lstStyle>
            <a:lvl1pPr marL="0" indent="0">
              <a:buNone/>
              <a:defRPr sz="4200">
                <a:ln>
                  <a:noFill/>
                </a:ln>
                <a:solidFill>
                  <a:schemeClr val="bg1">
                    <a:lumMod val="85000"/>
                  </a:schemeClr>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56187834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artners of 4">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7276542" y="4224160"/>
            <a:ext cx="4535631" cy="4348340"/>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6" name="Picture Placeholder 13"/>
          <p:cNvSpPr>
            <a:spLocks noGrp="1"/>
          </p:cNvSpPr>
          <p:nvPr>
            <p:ph type="pic" sz="quarter" idx="21"/>
          </p:nvPr>
        </p:nvSpPr>
        <p:spPr>
          <a:xfrm>
            <a:off x="1950163" y="4224160"/>
            <a:ext cx="4535631" cy="4348340"/>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7" name="Picture Placeholder 13"/>
          <p:cNvSpPr>
            <a:spLocks noGrp="1"/>
          </p:cNvSpPr>
          <p:nvPr>
            <p:ph type="pic" sz="quarter" idx="18"/>
          </p:nvPr>
        </p:nvSpPr>
        <p:spPr>
          <a:xfrm>
            <a:off x="17929303" y="4224160"/>
            <a:ext cx="4535631" cy="4348340"/>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8" name="Picture Placeholder 13"/>
          <p:cNvSpPr>
            <a:spLocks noGrp="1"/>
          </p:cNvSpPr>
          <p:nvPr>
            <p:ph type="pic" sz="quarter" idx="19"/>
          </p:nvPr>
        </p:nvSpPr>
        <p:spPr>
          <a:xfrm>
            <a:off x="12602924" y="4224160"/>
            <a:ext cx="4535631" cy="4348340"/>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73766748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8129246" y="7848315"/>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2" name="Picture Placeholder 13"/>
          <p:cNvSpPr>
            <a:spLocks noGrp="1"/>
          </p:cNvSpPr>
          <p:nvPr>
            <p:ph type="pic" sz="quarter" idx="19"/>
          </p:nvPr>
        </p:nvSpPr>
        <p:spPr>
          <a:xfrm>
            <a:off x="3682977" y="7848315"/>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5" name="Picture Placeholder 13"/>
          <p:cNvSpPr>
            <a:spLocks noGrp="1"/>
          </p:cNvSpPr>
          <p:nvPr>
            <p:ph type="pic" sz="quarter" idx="22"/>
          </p:nvPr>
        </p:nvSpPr>
        <p:spPr>
          <a:xfrm>
            <a:off x="17021784" y="7848316"/>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6" name="Picture Placeholder 13"/>
          <p:cNvSpPr>
            <a:spLocks noGrp="1"/>
          </p:cNvSpPr>
          <p:nvPr>
            <p:ph type="pic" sz="quarter" idx="23"/>
          </p:nvPr>
        </p:nvSpPr>
        <p:spPr>
          <a:xfrm>
            <a:off x="12575515" y="7848316"/>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9" name="Picture Placeholder 13"/>
          <p:cNvSpPr>
            <a:spLocks noGrp="1"/>
          </p:cNvSpPr>
          <p:nvPr>
            <p:ph type="pic" sz="quarter" idx="24"/>
          </p:nvPr>
        </p:nvSpPr>
        <p:spPr>
          <a:xfrm>
            <a:off x="8129246" y="5000537"/>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20" name="Picture Placeholder 13"/>
          <p:cNvSpPr>
            <a:spLocks noGrp="1"/>
          </p:cNvSpPr>
          <p:nvPr>
            <p:ph type="pic" sz="quarter" idx="25"/>
          </p:nvPr>
        </p:nvSpPr>
        <p:spPr>
          <a:xfrm>
            <a:off x="3682977" y="5000537"/>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21" name="Picture Placeholder 13"/>
          <p:cNvSpPr>
            <a:spLocks noGrp="1"/>
          </p:cNvSpPr>
          <p:nvPr>
            <p:ph type="pic" sz="quarter" idx="26"/>
          </p:nvPr>
        </p:nvSpPr>
        <p:spPr>
          <a:xfrm>
            <a:off x="17021784" y="5000538"/>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22" name="Picture Placeholder 13"/>
          <p:cNvSpPr>
            <a:spLocks noGrp="1"/>
          </p:cNvSpPr>
          <p:nvPr>
            <p:ph type="pic" sz="quarter" idx="27"/>
          </p:nvPr>
        </p:nvSpPr>
        <p:spPr>
          <a:xfrm>
            <a:off x="12575515" y="5000538"/>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91047292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4" name="Picture Placeholder 13"/>
          <p:cNvSpPr>
            <a:spLocks noGrp="1"/>
          </p:cNvSpPr>
          <p:nvPr>
            <p:ph type="pic" sz="quarter" idx="23"/>
          </p:nvPr>
        </p:nvSpPr>
        <p:spPr>
          <a:xfrm>
            <a:off x="2515679" y="4326520"/>
            <a:ext cx="3268590" cy="3791568"/>
          </a:xfrm>
          <a:custGeom>
            <a:avLst/>
            <a:gdLst>
              <a:gd name="connsiteX0" fmla="*/ 1634295 w 3268590"/>
              <a:gd name="connsiteY0" fmla="*/ 0 h 3791568"/>
              <a:gd name="connsiteX1" fmla="*/ 3268590 w 3268590"/>
              <a:gd name="connsiteY1" fmla="*/ 817148 h 3791568"/>
              <a:gd name="connsiteX2" fmla="*/ 3268590 w 3268590"/>
              <a:gd name="connsiteY2" fmla="*/ 2974420 h 3791568"/>
              <a:gd name="connsiteX3" fmla="*/ 1634295 w 3268590"/>
              <a:gd name="connsiteY3" fmla="*/ 3791568 h 3791568"/>
              <a:gd name="connsiteX4" fmla="*/ 0 w 3268590"/>
              <a:gd name="connsiteY4" fmla="*/ 2974420 h 3791568"/>
              <a:gd name="connsiteX5" fmla="*/ 0 w 3268590"/>
              <a:gd name="connsiteY5" fmla="*/ 817148 h 37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590" h="3791568">
                <a:moveTo>
                  <a:pt x="1634295" y="0"/>
                </a:moveTo>
                <a:lnTo>
                  <a:pt x="3268590" y="817148"/>
                </a:lnTo>
                <a:lnTo>
                  <a:pt x="3268590" y="2974420"/>
                </a:lnTo>
                <a:lnTo>
                  <a:pt x="1634295" y="3791568"/>
                </a:lnTo>
                <a:lnTo>
                  <a:pt x="0" y="2974420"/>
                </a:lnTo>
                <a:lnTo>
                  <a:pt x="0" y="817148"/>
                </a:lnTo>
                <a:close/>
              </a:path>
            </a:pathLst>
          </a:custGeom>
          <a:effectLst/>
        </p:spPr>
        <p:txBody>
          <a:bodyPr wrap="square">
            <a:no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6" name="Picture Placeholder 15"/>
          <p:cNvSpPr>
            <a:spLocks noGrp="1"/>
          </p:cNvSpPr>
          <p:nvPr>
            <p:ph type="pic" sz="quarter" idx="20"/>
          </p:nvPr>
        </p:nvSpPr>
        <p:spPr>
          <a:xfrm>
            <a:off x="18552830" y="4326520"/>
            <a:ext cx="3268590" cy="3791568"/>
          </a:xfrm>
          <a:custGeom>
            <a:avLst/>
            <a:gdLst>
              <a:gd name="connsiteX0" fmla="*/ 1634295 w 3268590"/>
              <a:gd name="connsiteY0" fmla="*/ 0 h 3791568"/>
              <a:gd name="connsiteX1" fmla="*/ 3268590 w 3268590"/>
              <a:gd name="connsiteY1" fmla="*/ 817148 h 3791568"/>
              <a:gd name="connsiteX2" fmla="*/ 3268590 w 3268590"/>
              <a:gd name="connsiteY2" fmla="*/ 2974420 h 3791568"/>
              <a:gd name="connsiteX3" fmla="*/ 1634295 w 3268590"/>
              <a:gd name="connsiteY3" fmla="*/ 3791568 h 3791568"/>
              <a:gd name="connsiteX4" fmla="*/ 0 w 3268590"/>
              <a:gd name="connsiteY4" fmla="*/ 2974420 h 3791568"/>
              <a:gd name="connsiteX5" fmla="*/ 0 w 3268590"/>
              <a:gd name="connsiteY5" fmla="*/ 817148 h 37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590" h="3791568">
                <a:moveTo>
                  <a:pt x="1634295" y="0"/>
                </a:moveTo>
                <a:lnTo>
                  <a:pt x="3268590" y="817148"/>
                </a:lnTo>
                <a:lnTo>
                  <a:pt x="3268590" y="2974420"/>
                </a:lnTo>
                <a:lnTo>
                  <a:pt x="1634295" y="3791568"/>
                </a:lnTo>
                <a:lnTo>
                  <a:pt x="0" y="2974420"/>
                </a:lnTo>
                <a:lnTo>
                  <a:pt x="0" y="817148"/>
                </a:lnTo>
                <a:close/>
              </a:path>
            </a:pathLst>
          </a:custGeom>
          <a:effectLst/>
        </p:spPr>
        <p:txBody>
          <a:bodyPr wrap="square">
            <a:no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7" name="Picture Placeholder 16"/>
          <p:cNvSpPr>
            <a:spLocks noGrp="1"/>
          </p:cNvSpPr>
          <p:nvPr>
            <p:ph type="pic" sz="quarter" idx="21"/>
          </p:nvPr>
        </p:nvSpPr>
        <p:spPr>
          <a:xfrm>
            <a:off x="13226450" y="4326520"/>
            <a:ext cx="3268590" cy="3791568"/>
          </a:xfrm>
          <a:custGeom>
            <a:avLst/>
            <a:gdLst>
              <a:gd name="connsiteX0" fmla="*/ 1634295 w 3268590"/>
              <a:gd name="connsiteY0" fmla="*/ 0 h 3791568"/>
              <a:gd name="connsiteX1" fmla="*/ 3268590 w 3268590"/>
              <a:gd name="connsiteY1" fmla="*/ 817148 h 3791568"/>
              <a:gd name="connsiteX2" fmla="*/ 3268590 w 3268590"/>
              <a:gd name="connsiteY2" fmla="*/ 2974420 h 3791568"/>
              <a:gd name="connsiteX3" fmla="*/ 1634295 w 3268590"/>
              <a:gd name="connsiteY3" fmla="*/ 3791568 h 3791568"/>
              <a:gd name="connsiteX4" fmla="*/ 0 w 3268590"/>
              <a:gd name="connsiteY4" fmla="*/ 2974420 h 3791568"/>
              <a:gd name="connsiteX5" fmla="*/ 0 w 3268590"/>
              <a:gd name="connsiteY5" fmla="*/ 817148 h 37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590" h="3791568">
                <a:moveTo>
                  <a:pt x="1634295" y="0"/>
                </a:moveTo>
                <a:lnTo>
                  <a:pt x="3268590" y="817148"/>
                </a:lnTo>
                <a:lnTo>
                  <a:pt x="3268590" y="2974420"/>
                </a:lnTo>
                <a:lnTo>
                  <a:pt x="1634295" y="3791568"/>
                </a:lnTo>
                <a:lnTo>
                  <a:pt x="0" y="2974420"/>
                </a:lnTo>
                <a:lnTo>
                  <a:pt x="0" y="817148"/>
                </a:lnTo>
                <a:close/>
              </a:path>
            </a:pathLst>
          </a:custGeom>
          <a:effectLst/>
        </p:spPr>
        <p:txBody>
          <a:bodyPr wrap="square">
            <a:no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8" name="Picture Placeholder 17"/>
          <p:cNvSpPr>
            <a:spLocks noGrp="1"/>
          </p:cNvSpPr>
          <p:nvPr>
            <p:ph type="pic" sz="quarter" idx="22"/>
          </p:nvPr>
        </p:nvSpPr>
        <p:spPr>
          <a:xfrm>
            <a:off x="7842059" y="4326520"/>
            <a:ext cx="3268590" cy="3791568"/>
          </a:xfrm>
          <a:custGeom>
            <a:avLst/>
            <a:gdLst>
              <a:gd name="connsiteX0" fmla="*/ 1634295 w 3268590"/>
              <a:gd name="connsiteY0" fmla="*/ 0 h 3791568"/>
              <a:gd name="connsiteX1" fmla="*/ 3268590 w 3268590"/>
              <a:gd name="connsiteY1" fmla="*/ 817148 h 3791568"/>
              <a:gd name="connsiteX2" fmla="*/ 3268590 w 3268590"/>
              <a:gd name="connsiteY2" fmla="*/ 2974420 h 3791568"/>
              <a:gd name="connsiteX3" fmla="*/ 1634295 w 3268590"/>
              <a:gd name="connsiteY3" fmla="*/ 3791568 h 3791568"/>
              <a:gd name="connsiteX4" fmla="*/ 0 w 3268590"/>
              <a:gd name="connsiteY4" fmla="*/ 2974420 h 3791568"/>
              <a:gd name="connsiteX5" fmla="*/ 0 w 3268590"/>
              <a:gd name="connsiteY5" fmla="*/ 817148 h 37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590" h="3791568">
                <a:moveTo>
                  <a:pt x="1634295" y="0"/>
                </a:moveTo>
                <a:lnTo>
                  <a:pt x="3268590" y="817148"/>
                </a:lnTo>
                <a:lnTo>
                  <a:pt x="3268590" y="2974420"/>
                </a:lnTo>
                <a:lnTo>
                  <a:pt x="1634295" y="3791568"/>
                </a:lnTo>
                <a:lnTo>
                  <a:pt x="0" y="2974420"/>
                </a:lnTo>
                <a:lnTo>
                  <a:pt x="0" y="817148"/>
                </a:lnTo>
                <a:close/>
              </a:path>
            </a:pathLst>
          </a:custGeom>
          <a:effectLst/>
        </p:spPr>
        <p:txBody>
          <a:bodyPr wrap="square">
            <a:no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6436981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0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13197840" y="0"/>
            <a:ext cx="11179810" cy="13746480"/>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6" name="Picture Placeholder 13"/>
          <p:cNvSpPr>
            <a:spLocks noGrp="1"/>
          </p:cNvSpPr>
          <p:nvPr>
            <p:ph type="pic" sz="quarter" idx="25"/>
          </p:nvPr>
        </p:nvSpPr>
        <p:spPr>
          <a:xfrm>
            <a:off x="0" y="0"/>
            <a:ext cx="24377650" cy="13716000"/>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4" name="Picture Placeholder 3"/>
          <p:cNvSpPr>
            <a:spLocks noGrp="1"/>
          </p:cNvSpPr>
          <p:nvPr>
            <p:ph type="pic" sz="quarter" idx="11"/>
          </p:nvPr>
        </p:nvSpPr>
        <p:spPr>
          <a:xfrm>
            <a:off x="1873008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
        <p:nvSpPr>
          <p:cNvPr id="15" name="Picture Placeholder 3"/>
          <p:cNvSpPr>
            <a:spLocks noGrp="1"/>
          </p:cNvSpPr>
          <p:nvPr>
            <p:ph type="pic" sz="quarter" idx="12"/>
          </p:nvPr>
        </p:nvSpPr>
        <p:spPr>
          <a:xfrm>
            <a:off x="1340370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
        <p:nvSpPr>
          <p:cNvPr id="25" name="Picture Placeholder 3"/>
          <p:cNvSpPr>
            <a:spLocks noGrp="1"/>
          </p:cNvSpPr>
          <p:nvPr>
            <p:ph type="pic" sz="quarter" idx="13"/>
          </p:nvPr>
        </p:nvSpPr>
        <p:spPr>
          <a:xfrm>
            <a:off x="800874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
        <p:nvSpPr>
          <p:cNvPr id="34" name="Picture Placeholder 3"/>
          <p:cNvSpPr>
            <a:spLocks noGrp="1"/>
          </p:cNvSpPr>
          <p:nvPr>
            <p:ph type="pic" sz="quarter" idx="14"/>
          </p:nvPr>
        </p:nvSpPr>
        <p:spPr>
          <a:xfrm>
            <a:off x="268236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Tree>
    <p:extLst>
      <p:ext uri="{BB962C8B-B14F-4D97-AF65-F5344CB8AC3E}">
        <p14:creationId xmlns:p14="http://schemas.microsoft.com/office/powerpoint/2010/main" val="234999657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am No Background">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73008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
        <p:nvSpPr>
          <p:cNvPr id="15" name="Picture Placeholder 3"/>
          <p:cNvSpPr>
            <a:spLocks noGrp="1"/>
          </p:cNvSpPr>
          <p:nvPr>
            <p:ph type="pic" sz="quarter" idx="12"/>
          </p:nvPr>
        </p:nvSpPr>
        <p:spPr>
          <a:xfrm>
            <a:off x="1340370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
        <p:nvSpPr>
          <p:cNvPr id="25" name="Picture Placeholder 3"/>
          <p:cNvSpPr>
            <a:spLocks noGrp="1"/>
          </p:cNvSpPr>
          <p:nvPr>
            <p:ph type="pic" sz="quarter" idx="13"/>
          </p:nvPr>
        </p:nvSpPr>
        <p:spPr>
          <a:xfrm>
            <a:off x="800874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
        <p:nvSpPr>
          <p:cNvPr id="34" name="Picture Placeholder 3"/>
          <p:cNvSpPr>
            <a:spLocks noGrp="1"/>
          </p:cNvSpPr>
          <p:nvPr>
            <p:ph type="pic" sz="quarter" idx="14"/>
          </p:nvPr>
        </p:nvSpPr>
        <p:spPr>
          <a:xfrm>
            <a:off x="268236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Tree>
    <p:extLst>
      <p:ext uri="{BB962C8B-B14F-4D97-AF65-F5344CB8AC3E}">
        <p14:creationId xmlns:p14="http://schemas.microsoft.com/office/powerpoint/2010/main" val="253466765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12244038" y="3590692"/>
            <a:ext cx="9389327" cy="8723044"/>
          </a:xfrm>
          <a:prstGeom prst="rect">
            <a:avLst/>
          </a:prstGeom>
          <a:effectLst/>
        </p:spPr>
        <p:txBody>
          <a:bodyPr>
            <a:normAutofit/>
          </a:bodyPr>
          <a:lstStyle>
            <a:lvl1pPr marL="0" indent="0">
              <a:buNone/>
              <a:defRPr sz="4200">
                <a:ln>
                  <a:noFill/>
                </a:ln>
                <a:solidFill>
                  <a:schemeClr val="bg1">
                    <a:lumMod val="85000"/>
                  </a:schemeClr>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356273796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99804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Laptop_mockup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12728608" y="2032604"/>
            <a:ext cx="8273194" cy="5213658"/>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896905484"/>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aptop3">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12997993" y="4747807"/>
            <a:ext cx="8273194" cy="5221224"/>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718906693"/>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Laptop3">
    <p:spTree>
      <p:nvGrpSpPr>
        <p:cNvPr id="1" name=""/>
        <p:cNvGrpSpPr/>
        <p:nvPr/>
      </p:nvGrpSpPr>
      <p:grpSpPr>
        <a:xfrm>
          <a:off x="0" y="0"/>
          <a:ext cx="0" cy="0"/>
          <a:chOff x="0" y="0"/>
          <a:chExt cx="0" cy="0"/>
        </a:xfrm>
      </p:grpSpPr>
      <p:sp>
        <p:nvSpPr>
          <p:cNvPr id="16" name="Picture Placeholder 13"/>
          <p:cNvSpPr>
            <a:spLocks noGrp="1"/>
          </p:cNvSpPr>
          <p:nvPr>
            <p:ph type="pic" sz="quarter" idx="20"/>
          </p:nvPr>
        </p:nvSpPr>
        <p:spPr>
          <a:xfrm>
            <a:off x="8430952" y="5348483"/>
            <a:ext cx="7579234" cy="480261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80516877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Responsive devices mockup">
    <p:spTree>
      <p:nvGrpSpPr>
        <p:cNvPr id="1" name=""/>
        <p:cNvGrpSpPr/>
        <p:nvPr/>
      </p:nvGrpSpPr>
      <p:grpSpPr>
        <a:xfrm>
          <a:off x="0" y="0"/>
          <a:ext cx="0" cy="0"/>
          <a:chOff x="0" y="0"/>
          <a:chExt cx="0" cy="0"/>
        </a:xfrm>
      </p:grpSpPr>
      <p:sp>
        <p:nvSpPr>
          <p:cNvPr id="61" name="Picture Placeholder 13"/>
          <p:cNvSpPr>
            <a:spLocks noGrp="1"/>
          </p:cNvSpPr>
          <p:nvPr>
            <p:ph type="pic" sz="quarter" idx="19"/>
          </p:nvPr>
        </p:nvSpPr>
        <p:spPr>
          <a:xfrm>
            <a:off x="18693732" y="5932945"/>
            <a:ext cx="1053950" cy="1850160"/>
          </a:xfrm>
          <a:prstGeom prst="rect">
            <a:avLst/>
          </a:prstGeom>
          <a:effectLst/>
        </p:spPr>
        <p:txBody>
          <a:bodyPr>
            <a:normAutofit/>
          </a:bodyPr>
          <a:lstStyle>
            <a:lvl1pPr marL="0" indent="0">
              <a:buNone/>
              <a:defRPr sz="1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2" name="Picture Placeholder 13"/>
          <p:cNvSpPr>
            <a:spLocks noGrp="1"/>
          </p:cNvSpPr>
          <p:nvPr>
            <p:ph type="pic" sz="quarter" idx="20"/>
          </p:nvPr>
        </p:nvSpPr>
        <p:spPr>
          <a:xfrm>
            <a:off x="12875387" y="1875919"/>
            <a:ext cx="7585329" cy="425972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3" name="Picture Placeholder 13"/>
          <p:cNvSpPr>
            <a:spLocks noGrp="1"/>
          </p:cNvSpPr>
          <p:nvPr>
            <p:ph type="pic" sz="quarter" idx="21"/>
          </p:nvPr>
        </p:nvSpPr>
        <p:spPr>
          <a:xfrm>
            <a:off x="20123084" y="4483669"/>
            <a:ext cx="2476398" cy="3299436"/>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4" name="Picture Placeholder 13"/>
          <p:cNvSpPr>
            <a:spLocks noGrp="1"/>
          </p:cNvSpPr>
          <p:nvPr>
            <p:ph type="pic" sz="quarter" idx="22"/>
          </p:nvPr>
        </p:nvSpPr>
        <p:spPr>
          <a:xfrm>
            <a:off x="10085503" y="4640557"/>
            <a:ext cx="4862771" cy="3077014"/>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439763276"/>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ortfolio of 4">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12199434" y="6846848"/>
            <a:ext cx="12178215" cy="686915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8" name="Picture Placeholder 13"/>
          <p:cNvSpPr>
            <a:spLocks noGrp="1"/>
          </p:cNvSpPr>
          <p:nvPr>
            <p:ph type="pic" sz="quarter" idx="19"/>
          </p:nvPr>
        </p:nvSpPr>
        <p:spPr>
          <a:xfrm>
            <a:off x="0" y="6846848"/>
            <a:ext cx="12199434" cy="686915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Picture Placeholder 13"/>
          <p:cNvSpPr>
            <a:spLocks noGrp="1"/>
          </p:cNvSpPr>
          <p:nvPr>
            <p:ph type="pic" sz="quarter" idx="20"/>
          </p:nvPr>
        </p:nvSpPr>
        <p:spPr>
          <a:xfrm>
            <a:off x="12199434" y="0"/>
            <a:ext cx="12178216" cy="6846847"/>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21630971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12199434" y="6846848"/>
            <a:ext cx="12178216" cy="686915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Picture Placeholder 13"/>
          <p:cNvSpPr>
            <a:spLocks noGrp="1"/>
          </p:cNvSpPr>
          <p:nvPr>
            <p:ph type="pic" sz="quarter" idx="20"/>
          </p:nvPr>
        </p:nvSpPr>
        <p:spPr>
          <a:xfrm>
            <a:off x="-22302" y="0"/>
            <a:ext cx="12221736" cy="6846847"/>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6137832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8_Placeholder">
    <p:spTree>
      <p:nvGrpSpPr>
        <p:cNvPr id="1" name=""/>
        <p:cNvGrpSpPr/>
        <p:nvPr/>
      </p:nvGrpSpPr>
      <p:grpSpPr>
        <a:xfrm>
          <a:off x="0" y="0"/>
          <a:ext cx="0" cy="0"/>
          <a:chOff x="0" y="0"/>
          <a:chExt cx="0" cy="0"/>
        </a:xfrm>
      </p:grpSpPr>
      <p:sp>
        <p:nvSpPr>
          <p:cNvPr id="10" name="Picture Placeholder 2"/>
          <p:cNvSpPr>
            <a:spLocks noGrp="1"/>
          </p:cNvSpPr>
          <p:nvPr>
            <p:ph type="pic" sz="quarter" idx="24"/>
          </p:nvPr>
        </p:nvSpPr>
        <p:spPr>
          <a:xfrm>
            <a:off x="16251764" y="0"/>
            <a:ext cx="8125886" cy="1374648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5"/>
          </p:nvPr>
        </p:nvSpPr>
        <p:spPr>
          <a:xfrm>
            <a:off x="0" y="0"/>
            <a:ext cx="8125879"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6"/>
          </p:nvPr>
        </p:nvSpPr>
        <p:spPr>
          <a:xfrm>
            <a:off x="8125883" y="6827520"/>
            <a:ext cx="8125879" cy="6858000"/>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ortfolio Masonry Lef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0" y="9188605"/>
            <a:ext cx="5926162" cy="4527394"/>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1" name="Picture Placeholder 13"/>
          <p:cNvSpPr>
            <a:spLocks noGrp="1"/>
          </p:cNvSpPr>
          <p:nvPr>
            <p:ph type="pic" sz="quarter" idx="20"/>
          </p:nvPr>
        </p:nvSpPr>
        <p:spPr>
          <a:xfrm>
            <a:off x="0" y="-11154"/>
            <a:ext cx="5977054" cy="893212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2" name="Picture Placeholder 13"/>
          <p:cNvSpPr>
            <a:spLocks noGrp="1"/>
          </p:cNvSpPr>
          <p:nvPr>
            <p:ph type="pic" sz="quarter" idx="21"/>
          </p:nvPr>
        </p:nvSpPr>
        <p:spPr>
          <a:xfrm>
            <a:off x="6250970" y="-11153"/>
            <a:ext cx="5926162" cy="4516246"/>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3" name="Picture Placeholder 13"/>
          <p:cNvSpPr>
            <a:spLocks noGrp="1"/>
          </p:cNvSpPr>
          <p:nvPr>
            <p:ph type="pic" sz="quarter" idx="22"/>
          </p:nvPr>
        </p:nvSpPr>
        <p:spPr>
          <a:xfrm>
            <a:off x="6250970" y="4783870"/>
            <a:ext cx="5926162" cy="893212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30990856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ortfolio Masonry Righ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18400596" y="9188605"/>
            <a:ext cx="5977054" cy="4527394"/>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1" name="Picture Placeholder 13"/>
          <p:cNvSpPr>
            <a:spLocks noGrp="1"/>
          </p:cNvSpPr>
          <p:nvPr>
            <p:ph type="pic" sz="quarter" idx="20"/>
          </p:nvPr>
        </p:nvSpPr>
        <p:spPr>
          <a:xfrm>
            <a:off x="18400596" y="-11154"/>
            <a:ext cx="5977054" cy="893212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2" name="Picture Placeholder 13"/>
          <p:cNvSpPr>
            <a:spLocks noGrp="1"/>
          </p:cNvSpPr>
          <p:nvPr>
            <p:ph type="pic" sz="quarter" idx="21"/>
          </p:nvPr>
        </p:nvSpPr>
        <p:spPr>
          <a:xfrm>
            <a:off x="12162200" y="-11153"/>
            <a:ext cx="5926162" cy="4516246"/>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3" name="Picture Placeholder 13"/>
          <p:cNvSpPr>
            <a:spLocks noGrp="1"/>
          </p:cNvSpPr>
          <p:nvPr>
            <p:ph type="pic" sz="quarter" idx="22"/>
          </p:nvPr>
        </p:nvSpPr>
        <p:spPr>
          <a:xfrm>
            <a:off x="12162200" y="4783870"/>
            <a:ext cx="5926162" cy="893212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64576263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ortfolio5">
    <p:spTree>
      <p:nvGrpSpPr>
        <p:cNvPr id="1" name=""/>
        <p:cNvGrpSpPr/>
        <p:nvPr/>
      </p:nvGrpSpPr>
      <p:grpSpPr>
        <a:xfrm>
          <a:off x="0" y="0"/>
          <a:ext cx="0" cy="0"/>
          <a:chOff x="0" y="0"/>
          <a:chExt cx="0" cy="0"/>
        </a:xfrm>
      </p:grpSpPr>
      <p:sp>
        <p:nvSpPr>
          <p:cNvPr id="2" name="Rectangle 1"/>
          <p:cNvSpPr/>
          <p:nvPr userDrawn="1"/>
        </p:nvSpPr>
        <p:spPr>
          <a:xfrm>
            <a:off x="3456878" y="12801600"/>
            <a:ext cx="1739590" cy="468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6" name="Picture Placeholder 13"/>
          <p:cNvSpPr>
            <a:spLocks noGrp="1"/>
          </p:cNvSpPr>
          <p:nvPr>
            <p:ph type="pic" sz="quarter" idx="19"/>
          </p:nvPr>
        </p:nvSpPr>
        <p:spPr>
          <a:xfrm>
            <a:off x="1" y="3345366"/>
            <a:ext cx="4259766" cy="312234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0" name="Picture Placeholder 13"/>
          <p:cNvSpPr>
            <a:spLocks noGrp="1"/>
          </p:cNvSpPr>
          <p:nvPr>
            <p:ph type="pic" sz="quarter" idx="20"/>
          </p:nvPr>
        </p:nvSpPr>
        <p:spPr>
          <a:xfrm>
            <a:off x="10103005" y="6753922"/>
            <a:ext cx="3009746" cy="305915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1" name="Picture Placeholder 13"/>
          <p:cNvSpPr>
            <a:spLocks noGrp="1"/>
          </p:cNvSpPr>
          <p:nvPr>
            <p:ph type="pic" sz="quarter" idx="21"/>
          </p:nvPr>
        </p:nvSpPr>
        <p:spPr>
          <a:xfrm>
            <a:off x="4527395" y="6753922"/>
            <a:ext cx="5307981" cy="6962078"/>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2" name="Picture Placeholder 13"/>
          <p:cNvSpPr>
            <a:spLocks noGrp="1"/>
          </p:cNvSpPr>
          <p:nvPr>
            <p:ph type="pic" sz="quarter" idx="22"/>
          </p:nvPr>
        </p:nvSpPr>
        <p:spPr>
          <a:xfrm>
            <a:off x="4527395" y="-22302"/>
            <a:ext cx="8585355" cy="649000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70084633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22" name="Rectangle 21"/>
          <p:cNvSpPr/>
          <p:nvPr userDrawn="1"/>
        </p:nvSpPr>
        <p:spPr>
          <a:xfrm>
            <a:off x="3456878" y="12801600"/>
            <a:ext cx="1739590" cy="468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17" name="Picture Placeholder 13"/>
          <p:cNvSpPr>
            <a:spLocks noGrp="1"/>
          </p:cNvSpPr>
          <p:nvPr>
            <p:ph type="pic" sz="quarter" idx="24"/>
          </p:nvPr>
        </p:nvSpPr>
        <p:spPr>
          <a:xfrm>
            <a:off x="-1" y="-22302"/>
            <a:ext cx="4906537" cy="1373830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9" name="Picture Placeholder 13"/>
          <p:cNvSpPr>
            <a:spLocks noGrp="1"/>
          </p:cNvSpPr>
          <p:nvPr>
            <p:ph type="pic" sz="quarter" idx="23"/>
          </p:nvPr>
        </p:nvSpPr>
        <p:spPr>
          <a:xfrm>
            <a:off x="5163223" y="6753923"/>
            <a:ext cx="5307982" cy="6962078"/>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20" name="Picture Placeholder 13"/>
          <p:cNvSpPr>
            <a:spLocks noGrp="1"/>
          </p:cNvSpPr>
          <p:nvPr>
            <p:ph type="pic" sz="quarter" idx="25"/>
          </p:nvPr>
        </p:nvSpPr>
        <p:spPr>
          <a:xfrm>
            <a:off x="5163223" y="-22302"/>
            <a:ext cx="5307982" cy="649000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21" name="Picture Placeholder 13"/>
          <p:cNvSpPr>
            <a:spLocks noGrp="1"/>
          </p:cNvSpPr>
          <p:nvPr>
            <p:ph type="pic" sz="quarter" idx="22"/>
          </p:nvPr>
        </p:nvSpPr>
        <p:spPr>
          <a:xfrm>
            <a:off x="10727891" y="-22302"/>
            <a:ext cx="4906537" cy="1373830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13065718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17" name="Picture Placeholder 13"/>
          <p:cNvSpPr>
            <a:spLocks noGrp="1"/>
          </p:cNvSpPr>
          <p:nvPr>
            <p:ph type="pic" sz="quarter" idx="24"/>
          </p:nvPr>
        </p:nvSpPr>
        <p:spPr>
          <a:xfrm>
            <a:off x="8743221" y="-22302"/>
            <a:ext cx="4906537" cy="1373830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9" name="Picture Placeholder 13"/>
          <p:cNvSpPr>
            <a:spLocks noGrp="1"/>
          </p:cNvSpPr>
          <p:nvPr>
            <p:ph type="pic" sz="quarter" idx="23"/>
          </p:nvPr>
        </p:nvSpPr>
        <p:spPr>
          <a:xfrm>
            <a:off x="13906445" y="6753923"/>
            <a:ext cx="5307982" cy="6962078"/>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20" name="Picture Placeholder 13"/>
          <p:cNvSpPr>
            <a:spLocks noGrp="1"/>
          </p:cNvSpPr>
          <p:nvPr>
            <p:ph type="pic" sz="quarter" idx="25"/>
          </p:nvPr>
        </p:nvSpPr>
        <p:spPr>
          <a:xfrm>
            <a:off x="13906445" y="-22302"/>
            <a:ext cx="5307982" cy="649000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21" name="Picture Placeholder 13"/>
          <p:cNvSpPr>
            <a:spLocks noGrp="1"/>
          </p:cNvSpPr>
          <p:nvPr>
            <p:ph type="pic" sz="quarter" idx="22"/>
          </p:nvPr>
        </p:nvSpPr>
        <p:spPr>
          <a:xfrm>
            <a:off x="19471113" y="-22302"/>
            <a:ext cx="4906537" cy="1373830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960868645"/>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Portfolio5">
    <p:spTree>
      <p:nvGrpSpPr>
        <p:cNvPr id="1" name=""/>
        <p:cNvGrpSpPr/>
        <p:nvPr/>
      </p:nvGrpSpPr>
      <p:grpSpPr>
        <a:xfrm>
          <a:off x="0" y="0"/>
          <a:ext cx="0" cy="0"/>
          <a:chOff x="0" y="0"/>
          <a:chExt cx="0" cy="0"/>
        </a:xfrm>
      </p:grpSpPr>
      <p:sp>
        <p:nvSpPr>
          <p:cNvPr id="6" name="Picture Placeholder 13"/>
          <p:cNvSpPr>
            <a:spLocks noGrp="1"/>
          </p:cNvSpPr>
          <p:nvPr>
            <p:ph type="pic" sz="quarter" idx="19"/>
          </p:nvPr>
        </p:nvSpPr>
        <p:spPr>
          <a:xfrm>
            <a:off x="20117884" y="3345366"/>
            <a:ext cx="4259766" cy="312234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0" name="Picture Placeholder 13"/>
          <p:cNvSpPr>
            <a:spLocks noGrp="1"/>
          </p:cNvSpPr>
          <p:nvPr>
            <p:ph type="pic" sz="quarter" idx="20"/>
          </p:nvPr>
        </p:nvSpPr>
        <p:spPr>
          <a:xfrm>
            <a:off x="11220293" y="6753922"/>
            <a:ext cx="3009746" cy="305915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1" name="Picture Placeholder 13"/>
          <p:cNvSpPr>
            <a:spLocks noGrp="1"/>
          </p:cNvSpPr>
          <p:nvPr>
            <p:ph type="pic" sz="quarter" idx="21"/>
          </p:nvPr>
        </p:nvSpPr>
        <p:spPr>
          <a:xfrm>
            <a:off x="14542271" y="6753922"/>
            <a:ext cx="5307981" cy="6962078"/>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2" name="Picture Placeholder 13"/>
          <p:cNvSpPr>
            <a:spLocks noGrp="1"/>
          </p:cNvSpPr>
          <p:nvPr>
            <p:ph type="pic" sz="quarter" idx="22"/>
          </p:nvPr>
        </p:nvSpPr>
        <p:spPr>
          <a:xfrm>
            <a:off x="11220293" y="-22302"/>
            <a:ext cx="8585355" cy="649000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42072104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phone_devices of 3">
    <p:spTree>
      <p:nvGrpSpPr>
        <p:cNvPr id="1" name=""/>
        <p:cNvGrpSpPr/>
        <p:nvPr/>
      </p:nvGrpSpPr>
      <p:grpSpPr>
        <a:xfrm>
          <a:off x="0" y="0"/>
          <a:ext cx="0" cy="0"/>
          <a:chOff x="0" y="0"/>
          <a:chExt cx="0" cy="0"/>
        </a:xfrm>
      </p:grpSpPr>
      <p:sp>
        <p:nvSpPr>
          <p:cNvPr id="63" name="Rectangle 62"/>
          <p:cNvSpPr/>
          <p:nvPr userDrawn="1"/>
        </p:nvSpPr>
        <p:spPr>
          <a:xfrm>
            <a:off x="3505200" y="12725400"/>
            <a:ext cx="22098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60" name="Picture Placeholder 13"/>
          <p:cNvSpPr>
            <a:spLocks noGrp="1"/>
          </p:cNvSpPr>
          <p:nvPr>
            <p:ph type="pic" sz="quarter" idx="18"/>
          </p:nvPr>
        </p:nvSpPr>
        <p:spPr>
          <a:xfrm>
            <a:off x="15356685" y="11236436"/>
            <a:ext cx="4182807" cy="7333704"/>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1" name="Picture Placeholder 13"/>
          <p:cNvSpPr>
            <a:spLocks noGrp="1"/>
          </p:cNvSpPr>
          <p:nvPr>
            <p:ph type="pic" sz="quarter" idx="19"/>
          </p:nvPr>
        </p:nvSpPr>
        <p:spPr>
          <a:xfrm>
            <a:off x="10103361" y="8355643"/>
            <a:ext cx="4182807" cy="7333703"/>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2" name="Picture Placeholder 13"/>
          <p:cNvSpPr>
            <a:spLocks noGrp="1"/>
          </p:cNvSpPr>
          <p:nvPr>
            <p:ph type="pic" sz="quarter" idx="20"/>
          </p:nvPr>
        </p:nvSpPr>
        <p:spPr>
          <a:xfrm>
            <a:off x="4821377" y="11236436"/>
            <a:ext cx="4182807" cy="7333704"/>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623791809"/>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phone of 3">
    <p:spTree>
      <p:nvGrpSpPr>
        <p:cNvPr id="1" name=""/>
        <p:cNvGrpSpPr/>
        <p:nvPr/>
      </p:nvGrpSpPr>
      <p:grpSpPr>
        <a:xfrm>
          <a:off x="0" y="0"/>
          <a:ext cx="0" cy="0"/>
          <a:chOff x="0" y="0"/>
          <a:chExt cx="0" cy="0"/>
        </a:xfrm>
      </p:grpSpPr>
      <p:sp>
        <p:nvSpPr>
          <p:cNvPr id="9" name="Picture Placeholder 13"/>
          <p:cNvSpPr>
            <a:spLocks noGrp="1"/>
          </p:cNvSpPr>
          <p:nvPr>
            <p:ph type="pic" sz="quarter" idx="20"/>
          </p:nvPr>
        </p:nvSpPr>
        <p:spPr>
          <a:xfrm>
            <a:off x="16591438" y="4991753"/>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0" name="Picture Placeholder 13"/>
          <p:cNvSpPr>
            <a:spLocks noGrp="1"/>
          </p:cNvSpPr>
          <p:nvPr>
            <p:ph type="pic" sz="quarter" idx="21"/>
          </p:nvPr>
        </p:nvSpPr>
        <p:spPr>
          <a:xfrm>
            <a:off x="3906978" y="4991753"/>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1" name="Picture Placeholder 13"/>
          <p:cNvSpPr>
            <a:spLocks noGrp="1"/>
          </p:cNvSpPr>
          <p:nvPr>
            <p:ph type="pic" sz="quarter" idx="22"/>
          </p:nvPr>
        </p:nvSpPr>
        <p:spPr>
          <a:xfrm>
            <a:off x="10246542" y="4991753"/>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705434782"/>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44" name="Picture Placeholder 13"/>
          <p:cNvSpPr>
            <a:spLocks noGrp="1"/>
          </p:cNvSpPr>
          <p:nvPr>
            <p:ph type="pic" sz="quarter" idx="20"/>
          </p:nvPr>
        </p:nvSpPr>
        <p:spPr>
          <a:xfrm>
            <a:off x="14078795" y="4299114"/>
            <a:ext cx="5871390" cy="10327657"/>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13336720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PAD RIGHT">
    <p:spTree>
      <p:nvGrpSpPr>
        <p:cNvPr id="1" name=""/>
        <p:cNvGrpSpPr/>
        <p:nvPr/>
      </p:nvGrpSpPr>
      <p:grpSpPr>
        <a:xfrm>
          <a:off x="0" y="0"/>
          <a:ext cx="0" cy="0"/>
          <a:chOff x="0" y="0"/>
          <a:chExt cx="0" cy="0"/>
        </a:xfrm>
      </p:grpSpPr>
      <p:sp>
        <p:nvSpPr>
          <p:cNvPr id="16" name="Picture Placeholder 13"/>
          <p:cNvSpPr>
            <a:spLocks noGrp="1"/>
          </p:cNvSpPr>
          <p:nvPr>
            <p:ph type="pic" sz="quarter" idx="20"/>
          </p:nvPr>
        </p:nvSpPr>
        <p:spPr>
          <a:xfrm>
            <a:off x="14953730" y="2435749"/>
            <a:ext cx="6456623" cy="8610645"/>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7173832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9_Placeholder">
    <p:spTree>
      <p:nvGrpSpPr>
        <p:cNvPr id="1" name=""/>
        <p:cNvGrpSpPr/>
        <p:nvPr/>
      </p:nvGrpSpPr>
      <p:grpSpPr>
        <a:xfrm>
          <a:off x="0" y="0"/>
          <a:ext cx="0" cy="0"/>
          <a:chOff x="0" y="0"/>
          <a:chExt cx="0" cy="0"/>
        </a:xfrm>
      </p:grpSpPr>
      <p:sp>
        <p:nvSpPr>
          <p:cNvPr id="8" name="Picture Placeholder 2"/>
          <p:cNvSpPr>
            <a:spLocks noGrp="1"/>
          </p:cNvSpPr>
          <p:nvPr>
            <p:ph type="pic" sz="quarter" idx="24"/>
          </p:nvPr>
        </p:nvSpPr>
        <p:spPr>
          <a:xfrm>
            <a:off x="-7466" y="0"/>
            <a:ext cx="812588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8076930" y="0"/>
            <a:ext cx="8125879" cy="685800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26"/>
          </p:nvPr>
        </p:nvSpPr>
        <p:spPr>
          <a:xfrm>
            <a:off x="16202813" y="6827520"/>
            <a:ext cx="8125879" cy="6858000"/>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PAD LEFT">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2527209" y="2435749"/>
            <a:ext cx="6456623" cy="8610645"/>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930040420"/>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45" name="Picture Placeholder 13"/>
          <p:cNvSpPr>
            <a:spLocks noGrp="1"/>
          </p:cNvSpPr>
          <p:nvPr>
            <p:ph type="pic" sz="quarter" idx="22"/>
          </p:nvPr>
        </p:nvSpPr>
        <p:spPr>
          <a:xfrm>
            <a:off x="14678348" y="6821635"/>
            <a:ext cx="5815584" cy="3694176"/>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47" name="Picture Placeholder 13"/>
          <p:cNvSpPr>
            <a:spLocks noGrp="1"/>
          </p:cNvSpPr>
          <p:nvPr>
            <p:ph type="pic" sz="quarter" idx="24"/>
          </p:nvPr>
        </p:nvSpPr>
        <p:spPr>
          <a:xfrm>
            <a:off x="3859749" y="6821635"/>
            <a:ext cx="5815584" cy="3694176"/>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46" name="Picture Placeholder 13"/>
          <p:cNvSpPr>
            <a:spLocks noGrp="1"/>
          </p:cNvSpPr>
          <p:nvPr>
            <p:ph type="pic" sz="quarter" idx="23"/>
          </p:nvPr>
        </p:nvSpPr>
        <p:spPr>
          <a:xfrm>
            <a:off x="8902706" y="7535293"/>
            <a:ext cx="6561787" cy="414223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828644863"/>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rojects 2">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1581848" y="68326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7" name="Picture Placeholder 13"/>
          <p:cNvSpPr>
            <a:spLocks noGrp="1"/>
          </p:cNvSpPr>
          <p:nvPr>
            <p:ph type="pic" sz="quarter" idx="18"/>
          </p:nvPr>
        </p:nvSpPr>
        <p:spPr>
          <a:xfrm>
            <a:off x="4156424" y="45720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540235633"/>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17260841" y="68326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7" name="Picture Placeholder 13"/>
          <p:cNvSpPr>
            <a:spLocks noGrp="1"/>
          </p:cNvSpPr>
          <p:nvPr>
            <p:ph type="pic" sz="quarter" idx="18"/>
          </p:nvPr>
        </p:nvSpPr>
        <p:spPr>
          <a:xfrm>
            <a:off x="14686265" y="45720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787706865"/>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Projects 2">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12188826" y="4530782"/>
            <a:ext cx="9588062" cy="70612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12059955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Projects 2">
    <p:spTree>
      <p:nvGrpSpPr>
        <p:cNvPr id="1" name=""/>
        <p:cNvGrpSpPr/>
        <p:nvPr/>
      </p:nvGrpSpPr>
      <p:grpSpPr>
        <a:xfrm>
          <a:off x="0" y="0"/>
          <a:ext cx="0" cy="0"/>
          <a:chOff x="0" y="0"/>
          <a:chExt cx="0" cy="0"/>
        </a:xfrm>
      </p:grpSpPr>
      <p:sp>
        <p:nvSpPr>
          <p:cNvPr id="5" name="Picture Placeholder 13"/>
          <p:cNvSpPr>
            <a:spLocks noGrp="1"/>
          </p:cNvSpPr>
          <p:nvPr>
            <p:ph type="pic" sz="quarter" idx="18"/>
          </p:nvPr>
        </p:nvSpPr>
        <p:spPr>
          <a:xfrm>
            <a:off x="18288000" y="0"/>
            <a:ext cx="6089650" cy="1368198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6" name="Picture Placeholder 13"/>
          <p:cNvSpPr>
            <a:spLocks noGrp="1"/>
          </p:cNvSpPr>
          <p:nvPr>
            <p:ph type="pic" sz="quarter" idx="19"/>
          </p:nvPr>
        </p:nvSpPr>
        <p:spPr>
          <a:xfrm>
            <a:off x="11744674" y="0"/>
            <a:ext cx="6089904" cy="1368198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73170821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reative jobs">
    <p:spTree>
      <p:nvGrpSpPr>
        <p:cNvPr id="1" name=""/>
        <p:cNvGrpSpPr/>
        <p:nvPr/>
      </p:nvGrpSpPr>
      <p:grpSpPr>
        <a:xfrm>
          <a:off x="0" y="0"/>
          <a:ext cx="0" cy="0"/>
          <a:chOff x="0" y="0"/>
          <a:chExt cx="0" cy="0"/>
        </a:xfrm>
      </p:grpSpPr>
      <p:sp>
        <p:nvSpPr>
          <p:cNvPr id="9" name="Picture Placeholder 8"/>
          <p:cNvSpPr>
            <a:spLocks noGrp="1"/>
          </p:cNvSpPr>
          <p:nvPr>
            <p:ph type="pic" sz="quarter" idx="18"/>
          </p:nvPr>
        </p:nvSpPr>
        <p:spPr>
          <a:xfrm>
            <a:off x="13058142" y="7602525"/>
            <a:ext cx="5044439" cy="5851550"/>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wrap="square">
            <a:no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12601103"/>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5" name="Picture Placeholder 8"/>
          <p:cNvSpPr>
            <a:spLocks noGrp="1"/>
          </p:cNvSpPr>
          <p:nvPr>
            <p:ph type="pic" sz="quarter" idx="18"/>
          </p:nvPr>
        </p:nvSpPr>
        <p:spPr>
          <a:xfrm>
            <a:off x="2281303" y="3335262"/>
            <a:ext cx="4496578" cy="5216031"/>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wrap="square">
            <a:no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776072849"/>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rojects_1">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19951700" y="4826000"/>
            <a:ext cx="4387152" cy="64262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8" name="Picture Placeholder 13"/>
          <p:cNvSpPr>
            <a:spLocks noGrp="1"/>
          </p:cNvSpPr>
          <p:nvPr>
            <p:ph type="pic" sz="quarter" idx="16"/>
          </p:nvPr>
        </p:nvSpPr>
        <p:spPr>
          <a:xfrm>
            <a:off x="-1" y="4826000"/>
            <a:ext cx="11202797" cy="64262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Picture Placeholder 13"/>
          <p:cNvSpPr>
            <a:spLocks noGrp="1"/>
          </p:cNvSpPr>
          <p:nvPr>
            <p:ph type="pic" sz="quarter" idx="17"/>
          </p:nvPr>
        </p:nvSpPr>
        <p:spPr>
          <a:xfrm>
            <a:off x="11183048" y="4826000"/>
            <a:ext cx="4387152" cy="64262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0" name="Picture Placeholder 13"/>
          <p:cNvSpPr>
            <a:spLocks noGrp="1"/>
          </p:cNvSpPr>
          <p:nvPr>
            <p:ph type="pic" sz="quarter" idx="18"/>
          </p:nvPr>
        </p:nvSpPr>
        <p:spPr>
          <a:xfrm>
            <a:off x="15577248" y="4826000"/>
            <a:ext cx="4387152" cy="64262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178331462"/>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 y="7289800"/>
            <a:ext cx="24377651" cy="64262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0018318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0_Placeholder">
    <p:spTree>
      <p:nvGrpSpPr>
        <p:cNvPr id="1" name=""/>
        <p:cNvGrpSpPr/>
        <p:nvPr/>
      </p:nvGrpSpPr>
      <p:grpSpPr>
        <a:xfrm>
          <a:off x="0" y="0"/>
          <a:ext cx="0" cy="0"/>
          <a:chOff x="0" y="0"/>
          <a:chExt cx="0" cy="0"/>
        </a:xfrm>
      </p:grpSpPr>
      <p:sp>
        <p:nvSpPr>
          <p:cNvPr id="9" name="Picture Placeholder 2"/>
          <p:cNvSpPr>
            <a:spLocks noGrp="1"/>
          </p:cNvSpPr>
          <p:nvPr>
            <p:ph type="pic" sz="quarter" idx="25"/>
          </p:nvPr>
        </p:nvSpPr>
        <p:spPr>
          <a:xfrm>
            <a:off x="8076930" y="0"/>
            <a:ext cx="8125879" cy="685800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26"/>
          </p:nvPr>
        </p:nvSpPr>
        <p:spPr>
          <a:xfrm>
            <a:off x="16202813" y="6827520"/>
            <a:ext cx="8125879"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7"/>
          </p:nvPr>
        </p:nvSpPr>
        <p:spPr>
          <a:xfrm>
            <a:off x="-48953" y="6858000"/>
            <a:ext cx="8125879" cy="6858000"/>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13321861" y="9088242"/>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Picture Placeholder 13"/>
          <p:cNvSpPr>
            <a:spLocks noGrp="1"/>
          </p:cNvSpPr>
          <p:nvPr>
            <p:ph type="pic" sz="quarter" idx="18"/>
          </p:nvPr>
        </p:nvSpPr>
        <p:spPr>
          <a:xfrm>
            <a:off x="4864685" y="6579219"/>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613605899"/>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13321861" y="4527885"/>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Picture Placeholder 13"/>
          <p:cNvSpPr>
            <a:spLocks noGrp="1"/>
          </p:cNvSpPr>
          <p:nvPr>
            <p:ph type="pic" sz="quarter" idx="18"/>
          </p:nvPr>
        </p:nvSpPr>
        <p:spPr>
          <a:xfrm>
            <a:off x="4864685" y="2018862"/>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0" name="Picture Placeholder 13"/>
          <p:cNvSpPr>
            <a:spLocks noGrp="1"/>
          </p:cNvSpPr>
          <p:nvPr>
            <p:ph type="pic" sz="quarter" idx="19"/>
          </p:nvPr>
        </p:nvSpPr>
        <p:spPr>
          <a:xfrm>
            <a:off x="4864685" y="8352755"/>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864014633"/>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roject 4">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8308200"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2" name="Picture Placeholder 13"/>
          <p:cNvSpPr>
            <a:spLocks noGrp="1"/>
          </p:cNvSpPr>
          <p:nvPr>
            <p:ph type="pic" sz="quarter" idx="18"/>
          </p:nvPr>
        </p:nvSpPr>
        <p:spPr>
          <a:xfrm>
            <a:off x="-1"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3" name="Picture Placeholder 13"/>
          <p:cNvSpPr>
            <a:spLocks noGrp="1"/>
          </p:cNvSpPr>
          <p:nvPr>
            <p:ph type="pic" sz="quarter" idx="19"/>
          </p:nvPr>
        </p:nvSpPr>
        <p:spPr>
          <a:xfrm>
            <a:off x="16616401"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13136892"/>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rojects of 4">
    <p:spTree>
      <p:nvGrpSpPr>
        <p:cNvPr id="1" name=""/>
        <p:cNvGrpSpPr/>
        <p:nvPr/>
      </p:nvGrpSpPr>
      <p:grpSpPr>
        <a:xfrm>
          <a:off x="0" y="0"/>
          <a:ext cx="0" cy="0"/>
          <a:chOff x="0" y="0"/>
          <a:chExt cx="0" cy="0"/>
        </a:xfrm>
      </p:grpSpPr>
      <p:sp>
        <p:nvSpPr>
          <p:cNvPr id="12" name="Picture Placeholder 13"/>
          <p:cNvSpPr>
            <a:spLocks noGrp="1"/>
          </p:cNvSpPr>
          <p:nvPr>
            <p:ph type="pic" sz="quarter" idx="14"/>
          </p:nvPr>
        </p:nvSpPr>
        <p:spPr>
          <a:xfrm>
            <a:off x="19440896" y="9244549"/>
            <a:ext cx="4936754" cy="447145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3" name="Picture Placeholder 13"/>
          <p:cNvSpPr>
            <a:spLocks noGrp="1"/>
          </p:cNvSpPr>
          <p:nvPr>
            <p:ph type="pic" sz="quarter" idx="15"/>
          </p:nvPr>
        </p:nvSpPr>
        <p:spPr>
          <a:xfrm>
            <a:off x="4861918" y="4773098"/>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4" name="Picture Placeholder 13"/>
          <p:cNvSpPr>
            <a:spLocks noGrp="1"/>
          </p:cNvSpPr>
          <p:nvPr>
            <p:ph type="pic" sz="quarter" idx="17"/>
          </p:nvPr>
        </p:nvSpPr>
        <p:spPr>
          <a:xfrm>
            <a:off x="-1" y="9244549"/>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5" name="Picture Placeholder 13"/>
          <p:cNvSpPr>
            <a:spLocks noGrp="1"/>
          </p:cNvSpPr>
          <p:nvPr>
            <p:ph type="pic" sz="quarter" idx="18"/>
          </p:nvPr>
        </p:nvSpPr>
        <p:spPr>
          <a:xfrm>
            <a:off x="14582378" y="4773098"/>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6" name="Picture Placeholder 13"/>
          <p:cNvSpPr>
            <a:spLocks noGrp="1"/>
          </p:cNvSpPr>
          <p:nvPr>
            <p:ph type="pic" sz="quarter" idx="19"/>
          </p:nvPr>
        </p:nvSpPr>
        <p:spPr>
          <a:xfrm>
            <a:off x="9723860" y="9244549"/>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024581021"/>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eet_the_squad">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2720731" y="3992350"/>
            <a:ext cx="5945358" cy="616750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4" name="Picture Placeholder 13"/>
          <p:cNvSpPr>
            <a:spLocks noGrp="1"/>
          </p:cNvSpPr>
          <p:nvPr>
            <p:ph type="pic" sz="quarter" idx="15"/>
          </p:nvPr>
        </p:nvSpPr>
        <p:spPr>
          <a:xfrm>
            <a:off x="15659491" y="3992350"/>
            <a:ext cx="5945358" cy="616750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5" name="Picture Placeholder 13"/>
          <p:cNvSpPr>
            <a:spLocks noGrp="1"/>
          </p:cNvSpPr>
          <p:nvPr>
            <p:ph type="pic" sz="quarter" idx="16"/>
          </p:nvPr>
        </p:nvSpPr>
        <p:spPr>
          <a:xfrm>
            <a:off x="9190111" y="3992350"/>
            <a:ext cx="5945358" cy="616750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01095512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prstGeom prst="rect">
            <a:avLst/>
          </a:prstGeom>
          <a:effectLst/>
        </p:spPr>
        <p:txBody>
          <a:bodyPr>
            <a:normAutofit/>
          </a:bodyPr>
          <a:lstStyle>
            <a:lvl1pPr marL="0" indent="0">
              <a:buNone/>
              <a:defRPr sz="4200">
                <a:ln>
                  <a:noFill/>
                </a:ln>
                <a:solidFill>
                  <a:schemeClr val="bg1">
                    <a:lumMod val="85000"/>
                  </a:schemeClr>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168100300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Big Picture">
    <p:spTree>
      <p:nvGrpSpPr>
        <p:cNvPr id="1" name=""/>
        <p:cNvGrpSpPr/>
        <p:nvPr/>
      </p:nvGrpSpPr>
      <p:grpSpPr>
        <a:xfrm>
          <a:off x="0" y="0"/>
          <a:ext cx="0" cy="0"/>
          <a:chOff x="0" y="0"/>
          <a:chExt cx="0" cy="0"/>
        </a:xfrm>
      </p:grpSpPr>
      <p:sp>
        <p:nvSpPr>
          <p:cNvPr id="4" name="Rectangle 3"/>
          <p:cNvSpPr/>
          <p:nvPr userDrawn="1"/>
        </p:nvSpPr>
        <p:spPr>
          <a:xfrm>
            <a:off x="19685000" y="12496800"/>
            <a:ext cx="3962400" cy="88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5" name="Rectangle 4"/>
          <p:cNvSpPr/>
          <p:nvPr userDrawn="1"/>
        </p:nvSpPr>
        <p:spPr>
          <a:xfrm>
            <a:off x="22199600" y="355600"/>
            <a:ext cx="1092200"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6" name="Rectangle 5"/>
          <p:cNvSpPr/>
          <p:nvPr userDrawn="1"/>
        </p:nvSpPr>
        <p:spPr>
          <a:xfrm>
            <a:off x="1447800" y="12750800"/>
            <a:ext cx="39624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2" name="Picture Placeholder 13"/>
          <p:cNvSpPr>
            <a:spLocks noGrp="1"/>
          </p:cNvSpPr>
          <p:nvPr>
            <p:ph type="pic" sz="quarter" idx="13"/>
          </p:nvPr>
        </p:nvSpPr>
        <p:spPr>
          <a:xfrm>
            <a:off x="1850896" y="1041400"/>
            <a:ext cx="20675858" cy="11633200"/>
          </a:xfrm>
          <a:prstGeom prst="rect">
            <a:avLst/>
          </a:prstGeom>
          <a:effectLst/>
        </p:spPr>
        <p:txBody>
          <a:bodyPr>
            <a:normAutofit/>
          </a:bodyPr>
          <a:lstStyle>
            <a:lvl1pPr marL="0" indent="0">
              <a:buNone/>
              <a:defRPr sz="4200">
                <a:ln>
                  <a:noFill/>
                </a:ln>
                <a:solidFill>
                  <a:schemeClr val="bg1">
                    <a:lumMod val="85000"/>
                  </a:schemeClr>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1434918271"/>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2" name="Picture Placeholder 13"/>
          <p:cNvSpPr>
            <a:spLocks noGrp="1"/>
          </p:cNvSpPr>
          <p:nvPr>
            <p:ph type="pic" sz="quarter" idx="13"/>
          </p:nvPr>
        </p:nvSpPr>
        <p:spPr>
          <a:xfrm>
            <a:off x="0" y="0"/>
            <a:ext cx="12199434" cy="13716000"/>
          </a:xfrm>
          <a:prstGeom prst="rect">
            <a:avLst/>
          </a:prstGeom>
          <a:effectLst/>
        </p:spPr>
        <p:txBody>
          <a:bodyPr>
            <a:normAutofit/>
          </a:bodyPr>
          <a:lstStyle>
            <a:lvl1pPr marL="0" indent="0">
              <a:buNone/>
              <a:defRPr sz="4200">
                <a:ln>
                  <a:noFill/>
                </a:ln>
                <a:solidFill>
                  <a:schemeClr val="bg1">
                    <a:lumMod val="85000"/>
                  </a:schemeClr>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174656375"/>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2" name="Picture Placeholder 13"/>
          <p:cNvSpPr>
            <a:spLocks noGrp="1"/>
          </p:cNvSpPr>
          <p:nvPr>
            <p:ph type="pic" sz="quarter" idx="13"/>
          </p:nvPr>
        </p:nvSpPr>
        <p:spPr>
          <a:xfrm>
            <a:off x="12178216" y="0"/>
            <a:ext cx="12199434" cy="13716000"/>
          </a:xfrm>
          <a:prstGeom prst="rect">
            <a:avLst/>
          </a:prstGeom>
          <a:effectLst/>
        </p:spPr>
        <p:txBody>
          <a:bodyPr>
            <a:normAutofit/>
          </a:bodyPr>
          <a:lstStyle>
            <a:lvl1pPr marL="0" indent="0">
              <a:buNone/>
              <a:defRPr sz="4200">
                <a:ln>
                  <a:noFill/>
                </a:ln>
                <a:solidFill>
                  <a:schemeClr val="bg1">
                    <a:lumMod val="85000"/>
                  </a:schemeClr>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293693572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artners of 4">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7276542" y="4224160"/>
            <a:ext cx="4535631" cy="4348340"/>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6" name="Picture Placeholder 13"/>
          <p:cNvSpPr>
            <a:spLocks noGrp="1"/>
          </p:cNvSpPr>
          <p:nvPr>
            <p:ph type="pic" sz="quarter" idx="21"/>
          </p:nvPr>
        </p:nvSpPr>
        <p:spPr>
          <a:xfrm>
            <a:off x="1950163" y="4224160"/>
            <a:ext cx="4535631" cy="4348340"/>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7" name="Picture Placeholder 13"/>
          <p:cNvSpPr>
            <a:spLocks noGrp="1"/>
          </p:cNvSpPr>
          <p:nvPr>
            <p:ph type="pic" sz="quarter" idx="18"/>
          </p:nvPr>
        </p:nvSpPr>
        <p:spPr>
          <a:xfrm>
            <a:off x="17929303" y="4224160"/>
            <a:ext cx="4535631" cy="4348340"/>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8" name="Picture Placeholder 13"/>
          <p:cNvSpPr>
            <a:spLocks noGrp="1"/>
          </p:cNvSpPr>
          <p:nvPr>
            <p:ph type="pic" sz="quarter" idx="19"/>
          </p:nvPr>
        </p:nvSpPr>
        <p:spPr>
          <a:xfrm>
            <a:off x="12602924" y="4224160"/>
            <a:ext cx="4535631" cy="4348340"/>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09193164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1_Placeholder">
    <p:spTree>
      <p:nvGrpSpPr>
        <p:cNvPr id="1" name=""/>
        <p:cNvGrpSpPr/>
        <p:nvPr/>
      </p:nvGrpSpPr>
      <p:grpSpPr>
        <a:xfrm>
          <a:off x="0" y="0"/>
          <a:ext cx="0" cy="0"/>
          <a:chOff x="0" y="0"/>
          <a:chExt cx="0" cy="0"/>
        </a:xfrm>
      </p:grpSpPr>
      <p:sp>
        <p:nvSpPr>
          <p:cNvPr id="8" name="Picture Placeholder 2"/>
          <p:cNvSpPr>
            <a:spLocks noGrp="1"/>
          </p:cNvSpPr>
          <p:nvPr>
            <p:ph type="pic" sz="quarter" idx="26"/>
          </p:nvPr>
        </p:nvSpPr>
        <p:spPr>
          <a:xfrm>
            <a:off x="16202809" y="-30480"/>
            <a:ext cx="8125879"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48949" y="0"/>
            <a:ext cx="8125879"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5"/>
          </p:nvPr>
        </p:nvSpPr>
        <p:spPr>
          <a:xfrm>
            <a:off x="8076930" y="6827520"/>
            <a:ext cx="8125879" cy="6858000"/>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8129246" y="7848315"/>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2" name="Picture Placeholder 13"/>
          <p:cNvSpPr>
            <a:spLocks noGrp="1"/>
          </p:cNvSpPr>
          <p:nvPr>
            <p:ph type="pic" sz="quarter" idx="19"/>
          </p:nvPr>
        </p:nvSpPr>
        <p:spPr>
          <a:xfrm>
            <a:off x="3682977" y="7848315"/>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5" name="Picture Placeholder 13"/>
          <p:cNvSpPr>
            <a:spLocks noGrp="1"/>
          </p:cNvSpPr>
          <p:nvPr>
            <p:ph type="pic" sz="quarter" idx="22"/>
          </p:nvPr>
        </p:nvSpPr>
        <p:spPr>
          <a:xfrm>
            <a:off x="17021784" y="7848316"/>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6" name="Picture Placeholder 13"/>
          <p:cNvSpPr>
            <a:spLocks noGrp="1"/>
          </p:cNvSpPr>
          <p:nvPr>
            <p:ph type="pic" sz="quarter" idx="23"/>
          </p:nvPr>
        </p:nvSpPr>
        <p:spPr>
          <a:xfrm>
            <a:off x="12575515" y="7848316"/>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9" name="Picture Placeholder 13"/>
          <p:cNvSpPr>
            <a:spLocks noGrp="1"/>
          </p:cNvSpPr>
          <p:nvPr>
            <p:ph type="pic" sz="quarter" idx="24"/>
          </p:nvPr>
        </p:nvSpPr>
        <p:spPr>
          <a:xfrm>
            <a:off x="8129246" y="5000537"/>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20" name="Picture Placeholder 13"/>
          <p:cNvSpPr>
            <a:spLocks noGrp="1"/>
          </p:cNvSpPr>
          <p:nvPr>
            <p:ph type="pic" sz="quarter" idx="25"/>
          </p:nvPr>
        </p:nvSpPr>
        <p:spPr>
          <a:xfrm>
            <a:off x="3682977" y="5000537"/>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21" name="Picture Placeholder 13"/>
          <p:cNvSpPr>
            <a:spLocks noGrp="1"/>
          </p:cNvSpPr>
          <p:nvPr>
            <p:ph type="pic" sz="quarter" idx="26"/>
          </p:nvPr>
        </p:nvSpPr>
        <p:spPr>
          <a:xfrm>
            <a:off x="17021784" y="5000538"/>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22" name="Picture Placeholder 13"/>
          <p:cNvSpPr>
            <a:spLocks noGrp="1"/>
          </p:cNvSpPr>
          <p:nvPr>
            <p:ph type="pic" sz="quarter" idx="27"/>
          </p:nvPr>
        </p:nvSpPr>
        <p:spPr>
          <a:xfrm>
            <a:off x="12575515" y="5000538"/>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368862275"/>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4" name="Picture Placeholder 13"/>
          <p:cNvSpPr>
            <a:spLocks noGrp="1"/>
          </p:cNvSpPr>
          <p:nvPr>
            <p:ph type="pic" sz="quarter" idx="23"/>
          </p:nvPr>
        </p:nvSpPr>
        <p:spPr>
          <a:xfrm>
            <a:off x="2515679" y="4326520"/>
            <a:ext cx="3268590" cy="3791568"/>
          </a:xfrm>
          <a:custGeom>
            <a:avLst/>
            <a:gdLst>
              <a:gd name="connsiteX0" fmla="*/ 1634295 w 3268590"/>
              <a:gd name="connsiteY0" fmla="*/ 0 h 3791568"/>
              <a:gd name="connsiteX1" fmla="*/ 3268590 w 3268590"/>
              <a:gd name="connsiteY1" fmla="*/ 817148 h 3791568"/>
              <a:gd name="connsiteX2" fmla="*/ 3268590 w 3268590"/>
              <a:gd name="connsiteY2" fmla="*/ 2974420 h 3791568"/>
              <a:gd name="connsiteX3" fmla="*/ 1634295 w 3268590"/>
              <a:gd name="connsiteY3" fmla="*/ 3791568 h 3791568"/>
              <a:gd name="connsiteX4" fmla="*/ 0 w 3268590"/>
              <a:gd name="connsiteY4" fmla="*/ 2974420 h 3791568"/>
              <a:gd name="connsiteX5" fmla="*/ 0 w 3268590"/>
              <a:gd name="connsiteY5" fmla="*/ 817148 h 37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590" h="3791568">
                <a:moveTo>
                  <a:pt x="1634295" y="0"/>
                </a:moveTo>
                <a:lnTo>
                  <a:pt x="3268590" y="817148"/>
                </a:lnTo>
                <a:lnTo>
                  <a:pt x="3268590" y="2974420"/>
                </a:lnTo>
                <a:lnTo>
                  <a:pt x="1634295" y="3791568"/>
                </a:lnTo>
                <a:lnTo>
                  <a:pt x="0" y="2974420"/>
                </a:lnTo>
                <a:lnTo>
                  <a:pt x="0" y="817148"/>
                </a:lnTo>
                <a:close/>
              </a:path>
            </a:pathLst>
          </a:custGeom>
          <a:effectLst/>
        </p:spPr>
        <p:txBody>
          <a:bodyPr wrap="square">
            <a:no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6" name="Picture Placeholder 15"/>
          <p:cNvSpPr>
            <a:spLocks noGrp="1"/>
          </p:cNvSpPr>
          <p:nvPr>
            <p:ph type="pic" sz="quarter" idx="20"/>
          </p:nvPr>
        </p:nvSpPr>
        <p:spPr>
          <a:xfrm>
            <a:off x="18552830" y="4326520"/>
            <a:ext cx="3268590" cy="3791568"/>
          </a:xfrm>
          <a:custGeom>
            <a:avLst/>
            <a:gdLst>
              <a:gd name="connsiteX0" fmla="*/ 1634295 w 3268590"/>
              <a:gd name="connsiteY0" fmla="*/ 0 h 3791568"/>
              <a:gd name="connsiteX1" fmla="*/ 3268590 w 3268590"/>
              <a:gd name="connsiteY1" fmla="*/ 817148 h 3791568"/>
              <a:gd name="connsiteX2" fmla="*/ 3268590 w 3268590"/>
              <a:gd name="connsiteY2" fmla="*/ 2974420 h 3791568"/>
              <a:gd name="connsiteX3" fmla="*/ 1634295 w 3268590"/>
              <a:gd name="connsiteY3" fmla="*/ 3791568 h 3791568"/>
              <a:gd name="connsiteX4" fmla="*/ 0 w 3268590"/>
              <a:gd name="connsiteY4" fmla="*/ 2974420 h 3791568"/>
              <a:gd name="connsiteX5" fmla="*/ 0 w 3268590"/>
              <a:gd name="connsiteY5" fmla="*/ 817148 h 37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590" h="3791568">
                <a:moveTo>
                  <a:pt x="1634295" y="0"/>
                </a:moveTo>
                <a:lnTo>
                  <a:pt x="3268590" y="817148"/>
                </a:lnTo>
                <a:lnTo>
                  <a:pt x="3268590" y="2974420"/>
                </a:lnTo>
                <a:lnTo>
                  <a:pt x="1634295" y="3791568"/>
                </a:lnTo>
                <a:lnTo>
                  <a:pt x="0" y="2974420"/>
                </a:lnTo>
                <a:lnTo>
                  <a:pt x="0" y="817148"/>
                </a:lnTo>
                <a:close/>
              </a:path>
            </a:pathLst>
          </a:custGeom>
          <a:effectLst/>
        </p:spPr>
        <p:txBody>
          <a:bodyPr wrap="square">
            <a:no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7" name="Picture Placeholder 16"/>
          <p:cNvSpPr>
            <a:spLocks noGrp="1"/>
          </p:cNvSpPr>
          <p:nvPr>
            <p:ph type="pic" sz="quarter" idx="21"/>
          </p:nvPr>
        </p:nvSpPr>
        <p:spPr>
          <a:xfrm>
            <a:off x="13226450" y="4326520"/>
            <a:ext cx="3268590" cy="3791568"/>
          </a:xfrm>
          <a:custGeom>
            <a:avLst/>
            <a:gdLst>
              <a:gd name="connsiteX0" fmla="*/ 1634295 w 3268590"/>
              <a:gd name="connsiteY0" fmla="*/ 0 h 3791568"/>
              <a:gd name="connsiteX1" fmla="*/ 3268590 w 3268590"/>
              <a:gd name="connsiteY1" fmla="*/ 817148 h 3791568"/>
              <a:gd name="connsiteX2" fmla="*/ 3268590 w 3268590"/>
              <a:gd name="connsiteY2" fmla="*/ 2974420 h 3791568"/>
              <a:gd name="connsiteX3" fmla="*/ 1634295 w 3268590"/>
              <a:gd name="connsiteY3" fmla="*/ 3791568 h 3791568"/>
              <a:gd name="connsiteX4" fmla="*/ 0 w 3268590"/>
              <a:gd name="connsiteY4" fmla="*/ 2974420 h 3791568"/>
              <a:gd name="connsiteX5" fmla="*/ 0 w 3268590"/>
              <a:gd name="connsiteY5" fmla="*/ 817148 h 37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590" h="3791568">
                <a:moveTo>
                  <a:pt x="1634295" y="0"/>
                </a:moveTo>
                <a:lnTo>
                  <a:pt x="3268590" y="817148"/>
                </a:lnTo>
                <a:lnTo>
                  <a:pt x="3268590" y="2974420"/>
                </a:lnTo>
                <a:lnTo>
                  <a:pt x="1634295" y="3791568"/>
                </a:lnTo>
                <a:lnTo>
                  <a:pt x="0" y="2974420"/>
                </a:lnTo>
                <a:lnTo>
                  <a:pt x="0" y="817148"/>
                </a:lnTo>
                <a:close/>
              </a:path>
            </a:pathLst>
          </a:custGeom>
          <a:effectLst/>
        </p:spPr>
        <p:txBody>
          <a:bodyPr wrap="square">
            <a:no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8" name="Picture Placeholder 17"/>
          <p:cNvSpPr>
            <a:spLocks noGrp="1"/>
          </p:cNvSpPr>
          <p:nvPr>
            <p:ph type="pic" sz="quarter" idx="22"/>
          </p:nvPr>
        </p:nvSpPr>
        <p:spPr>
          <a:xfrm>
            <a:off x="7842059" y="4326520"/>
            <a:ext cx="3268590" cy="3791568"/>
          </a:xfrm>
          <a:custGeom>
            <a:avLst/>
            <a:gdLst>
              <a:gd name="connsiteX0" fmla="*/ 1634295 w 3268590"/>
              <a:gd name="connsiteY0" fmla="*/ 0 h 3791568"/>
              <a:gd name="connsiteX1" fmla="*/ 3268590 w 3268590"/>
              <a:gd name="connsiteY1" fmla="*/ 817148 h 3791568"/>
              <a:gd name="connsiteX2" fmla="*/ 3268590 w 3268590"/>
              <a:gd name="connsiteY2" fmla="*/ 2974420 h 3791568"/>
              <a:gd name="connsiteX3" fmla="*/ 1634295 w 3268590"/>
              <a:gd name="connsiteY3" fmla="*/ 3791568 h 3791568"/>
              <a:gd name="connsiteX4" fmla="*/ 0 w 3268590"/>
              <a:gd name="connsiteY4" fmla="*/ 2974420 h 3791568"/>
              <a:gd name="connsiteX5" fmla="*/ 0 w 3268590"/>
              <a:gd name="connsiteY5" fmla="*/ 817148 h 37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590" h="3791568">
                <a:moveTo>
                  <a:pt x="1634295" y="0"/>
                </a:moveTo>
                <a:lnTo>
                  <a:pt x="3268590" y="817148"/>
                </a:lnTo>
                <a:lnTo>
                  <a:pt x="3268590" y="2974420"/>
                </a:lnTo>
                <a:lnTo>
                  <a:pt x="1634295" y="3791568"/>
                </a:lnTo>
                <a:lnTo>
                  <a:pt x="0" y="2974420"/>
                </a:lnTo>
                <a:lnTo>
                  <a:pt x="0" y="817148"/>
                </a:lnTo>
                <a:close/>
              </a:path>
            </a:pathLst>
          </a:custGeom>
          <a:effectLst/>
        </p:spPr>
        <p:txBody>
          <a:bodyPr wrap="square">
            <a:no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644649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6" name="Picture Placeholder 13"/>
          <p:cNvSpPr>
            <a:spLocks noGrp="1"/>
          </p:cNvSpPr>
          <p:nvPr>
            <p:ph type="pic" sz="quarter" idx="25"/>
          </p:nvPr>
        </p:nvSpPr>
        <p:spPr>
          <a:xfrm>
            <a:off x="0" y="0"/>
            <a:ext cx="24377650" cy="13716000"/>
          </a:xfrm>
          <a:prstGeom prst="rect">
            <a:avLst/>
          </a:prstGeom>
          <a:effectLst/>
        </p:spPr>
        <p:txBody>
          <a:bodyPr>
            <a:normAutofit/>
          </a:bodyPr>
          <a:lstStyle>
            <a:lvl1pPr marL="0" indent="0">
              <a:buNone/>
              <a:defRPr sz="2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4" name="Picture Placeholder 3"/>
          <p:cNvSpPr>
            <a:spLocks noGrp="1"/>
          </p:cNvSpPr>
          <p:nvPr>
            <p:ph type="pic" sz="quarter" idx="11"/>
          </p:nvPr>
        </p:nvSpPr>
        <p:spPr>
          <a:xfrm>
            <a:off x="1873008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
        <p:nvSpPr>
          <p:cNvPr id="15" name="Picture Placeholder 3"/>
          <p:cNvSpPr>
            <a:spLocks noGrp="1"/>
          </p:cNvSpPr>
          <p:nvPr>
            <p:ph type="pic" sz="quarter" idx="12"/>
          </p:nvPr>
        </p:nvSpPr>
        <p:spPr>
          <a:xfrm>
            <a:off x="1340370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
        <p:nvSpPr>
          <p:cNvPr id="25" name="Picture Placeholder 3"/>
          <p:cNvSpPr>
            <a:spLocks noGrp="1"/>
          </p:cNvSpPr>
          <p:nvPr>
            <p:ph type="pic" sz="quarter" idx="13"/>
          </p:nvPr>
        </p:nvSpPr>
        <p:spPr>
          <a:xfrm>
            <a:off x="800874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
        <p:nvSpPr>
          <p:cNvPr id="34" name="Picture Placeholder 3"/>
          <p:cNvSpPr>
            <a:spLocks noGrp="1"/>
          </p:cNvSpPr>
          <p:nvPr>
            <p:ph type="pic" sz="quarter" idx="14"/>
          </p:nvPr>
        </p:nvSpPr>
        <p:spPr>
          <a:xfrm>
            <a:off x="268236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Tree>
    <p:extLst>
      <p:ext uri="{BB962C8B-B14F-4D97-AF65-F5344CB8AC3E}">
        <p14:creationId xmlns:p14="http://schemas.microsoft.com/office/powerpoint/2010/main" val="39394800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am No Background">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73008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
        <p:nvSpPr>
          <p:cNvPr id="15" name="Picture Placeholder 3"/>
          <p:cNvSpPr>
            <a:spLocks noGrp="1"/>
          </p:cNvSpPr>
          <p:nvPr>
            <p:ph type="pic" sz="quarter" idx="12"/>
          </p:nvPr>
        </p:nvSpPr>
        <p:spPr>
          <a:xfrm>
            <a:off x="1340370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
        <p:nvSpPr>
          <p:cNvPr id="25" name="Picture Placeholder 3"/>
          <p:cNvSpPr>
            <a:spLocks noGrp="1"/>
          </p:cNvSpPr>
          <p:nvPr>
            <p:ph type="pic" sz="quarter" idx="13"/>
          </p:nvPr>
        </p:nvSpPr>
        <p:spPr>
          <a:xfrm>
            <a:off x="800874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
        <p:nvSpPr>
          <p:cNvPr id="34" name="Picture Placeholder 3"/>
          <p:cNvSpPr>
            <a:spLocks noGrp="1"/>
          </p:cNvSpPr>
          <p:nvPr>
            <p:ph type="pic" sz="quarter" idx="14"/>
          </p:nvPr>
        </p:nvSpPr>
        <p:spPr>
          <a:xfrm>
            <a:off x="268236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endParaRPr lang="en-US"/>
          </a:p>
        </p:txBody>
      </p:sp>
    </p:spTree>
    <p:extLst>
      <p:ext uri="{BB962C8B-B14F-4D97-AF65-F5344CB8AC3E}">
        <p14:creationId xmlns:p14="http://schemas.microsoft.com/office/powerpoint/2010/main" val="19149952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4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12244038" y="3590692"/>
            <a:ext cx="9389327" cy="8723044"/>
          </a:xfrm>
          <a:prstGeom prst="rect">
            <a:avLst/>
          </a:prstGeom>
          <a:effectLst/>
        </p:spPr>
        <p:txBody>
          <a:bodyPr>
            <a:normAutofit/>
          </a:bodyPr>
          <a:lstStyle>
            <a:lvl1pPr marL="0" indent="0">
              <a:buNone/>
              <a:defRPr sz="4200">
                <a:ln>
                  <a:noFill/>
                </a:ln>
                <a:solidFill>
                  <a:schemeClr val="bg1">
                    <a:lumMod val="85000"/>
                  </a:schemeClr>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3064968963"/>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9825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endParaRPr lang="en-US">
              <a:solidFill>
                <a:srgbClr val="FFFFFF"/>
              </a:solidFill>
            </a:endParaRPr>
          </a:p>
        </p:txBody>
      </p:sp>
    </p:spTree>
    <p:extLst>
      <p:ext uri="{BB962C8B-B14F-4D97-AF65-F5344CB8AC3E}">
        <p14:creationId xmlns:p14="http://schemas.microsoft.com/office/powerpoint/2010/main" val="12167849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354348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laceholder-min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5288768" y="2560321"/>
            <a:ext cx="5669280" cy="859536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0772915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Placeholder-minus">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7040127" y="6905371"/>
            <a:ext cx="4345051" cy="429768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12150724" y="6905371"/>
            <a:ext cx="4345051" cy="42976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989197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2_Placeholder">
    <p:spTree>
      <p:nvGrpSpPr>
        <p:cNvPr id="1" name=""/>
        <p:cNvGrpSpPr/>
        <p:nvPr/>
      </p:nvGrpSpPr>
      <p:grpSpPr>
        <a:xfrm>
          <a:off x="0" y="0"/>
          <a:ext cx="0" cy="0"/>
          <a:chOff x="0" y="0"/>
          <a:chExt cx="0" cy="0"/>
        </a:xfrm>
      </p:grpSpPr>
      <p:sp>
        <p:nvSpPr>
          <p:cNvPr id="20" name="Picture Placeholder 2"/>
          <p:cNvSpPr>
            <a:spLocks noGrp="1"/>
          </p:cNvSpPr>
          <p:nvPr>
            <p:ph type="pic" sz="quarter" idx="27"/>
          </p:nvPr>
        </p:nvSpPr>
        <p:spPr>
          <a:xfrm>
            <a:off x="794814" y="5607626"/>
            <a:ext cx="7176655" cy="2500745"/>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8"/>
          </p:nvPr>
        </p:nvSpPr>
        <p:spPr>
          <a:xfrm>
            <a:off x="8588285" y="5607626"/>
            <a:ext cx="7176655" cy="2500745"/>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9"/>
          </p:nvPr>
        </p:nvSpPr>
        <p:spPr>
          <a:xfrm>
            <a:off x="16381756" y="5607626"/>
            <a:ext cx="7176655" cy="2500745"/>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30"/>
          </p:nvPr>
        </p:nvSpPr>
        <p:spPr>
          <a:xfrm>
            <a:off x="794814" y="8821881"/>
            <a:ext cx="7176655" cy="2500745"/>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31"/>
          </p:nvPr>
        </p:nvSpPr>
        <p:spPr>
          <a:xfrm>
            <a:off x="8588285" y="8821881"/>
            <a:ext cx="7176655" cy="2500745"/>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32"/>
          </p:nvPr>
        </p:nvSpPr>
        <p:spPr>
          <a:xfrm>
            <a:off x="16381756" y="8821881"/>
            <a:ext cx="7176655" cy="2500745"/>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0704176" y="3297336"/>
            <a:ext cx="10553700" cy="905111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038855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203569" y="2340864"/>
            <a:ext cx="10524877" cy="9034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8900900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2188825" y="0"/>
            <a:ext cx="12188825" cy="1371084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179554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9048163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2426664" y="0"/>
            <a:ext cx="5669280" cy="8513787"/>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708370" y="2066309"/>
            <a:ext cx="5743745" cy="8513787"/>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556745" y="9108147"/>
            <a:ext cx="8613664" cy="302547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837276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711325" y="1187834"/>
            <a:ext cx="9411820" cy="1252816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786981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437322" y="3776870"/>
            <a:ext cx="8786191" cy="8786191"/>
          </a:xfrm>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9667185" y="-92214"/>
            <a:ext cx="7587145" cy="6453258"/>
          </a:xfrm>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15117279" y="7342256"/>
            <a:ext cx="7587145" cy="6373744"/>
          </a:xfrm>
        </p:spPr>
        <p:txBody>
          <a:bodyPr>
            <a:normAutofit/>
          </a:bodyPr>
          <a:lstStyle>
            <a:lvl1pPr>
              <a:defRPr sz="2800"/>
            </a:lvl1pPr>
          </a:lstStyle>
          <a:p>
            <a:endParaRPr lang="en-US"/>
          </a:p>
        </p:txBody>
      </p:sp>
    </p:spTree>
    <p:extLst>
      <p:ext uri="{BB962C8B-B14F-4D97-AF65-F5344CB8AC3E}">
        <p14:creationId xmlns:p14="http://schemas.microsoft.com/office/powerpoint/2010/main" val="284738233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0"/>
            <a:ext cx="24377650" cy="7523018"/>
          </a:xfrm>
        </p:spPr>
        <p:txBody>
          <a:bodyPr>
            <a:normAutofit/>
          </a:bodyPr>
          <a:lstStyle>
            <a:lvl1pPr>
              <a:defRPr sz="2800"/>
            </a:lvl1pPr>
          </a:lstStyle>
          <a:p>
            <a:endParaRPr lang="en-US"/>
          </a:p>
        </p:txBody>
      </p:sp>
    </p:spTree>
    <p:extLst>
      <p:ext uri="{BB962C8B-B14F-4D97-AF65-F5344CB8AC3E}">
        <p14:creationId xmlns:p14="http://schemas.microsoft.com/office/powerpoint/2010/main" val="21615498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1261770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857120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Placeholder">
    <p:spTree>
      <p:nvGrpSpPr>
        <p:cNvPr id="1" name=""/>
        <p:cNvGrpSpPr/>
        <p:nvPr/>
      </p:nvGrpSpPr>
      <p:grpSpPr>
        <a:xfrm>
          <a:off x="0" y="0"/>
          <a:ext cx="0" cy="0"/>
          <a:chOff x="0" y="0"/>
          <a:chExt cx="0" cy="0"/>
        </a:xfrm>
      </p:grpSpPr>
      <p:sp>
        <p:nvSpPr>
          <p:cNvPr id="35" name="Picture Placeholder 2"/>
          <p:cNvSpPr>
            <a:spLocks noGrp="1"/>
          </p:cNvSpPr>
          <p:nvPr>
            <p:ph type="pic" sz="quarter" idx="32"/>
          </p:nvPr>
        </p:nvSpPr>
        <p:spPr>
          <a:xfrm>
            <a:off x="13642830" y="2791329"/>
            <a:ext cx="2878837" cy="2878837"/>
          </a:xfrm>
          <a:solidFill>
            <a:schemeClr val="bg1">
              <a:lumMod val="95000"/>
            </a:schemeClr>
          </a:solidFill>
        </p:spPr>
        <p:txBody>
          <a:bodyPr>
            <a:normAutofit/>
          </a:bodyPr>
          <a:lstStyle>
            <a:lvl1pPr>
              <a:defRPr sz="2800"/>
            </a:lvl1pPr>
          </a:lstStyle>
          <a:p>
            <a:endParaRPr lang="en-US"/>
          </a:p>
        </p:txBody>
      </p:sp>
      <p:sp>
        <p:nvSpPr>
          <p:cNvPr id="36" name="Picture Placeholder 2"/>
          <p:cNvSpPr>
            <a:spLocks noGrp="1"/>
          </p:cNvSpPr>
          <p:nvPr>
            <p:ph type="pic" sz="quarter" idx="33"/>
          </p:nvPr>
        </p:nvSpPr>
        <p:spPr>
          <a:xfrm>
            <a:off x="16894068" y="2791329"/>
            <a:ext cx="2878837" cy="2878837"/>
          </a:xfrm>
          <a:solidFill>
            <a:schemeClr val="bg1">
              <a:lumMod val="95000"/>
            </a:schemeClr>
          </a:solidFill>
        </p:spPr>
        <p:txBody>
          <a:bodyPr>
            <a:normAutofit/>
          </a:bodyPr>
          <a:lstStyle>
            <a:lvl1pPr>
              <a:defRPr sz="2800"/>
            </a:lvl1pPr>
          </a:lstStyle>
          <a:p>
            <a:endParaRPr lang="en-US"/>
          </a:p>
        </p:txBody>
      </p:sp>
      <p:sp>
        <p:nvSpPr>
          <p:cNvPr id="37" name="Picture Placeholder 2"/>
          <p:cNvSpPr>
            <a:spLocks noGrp="1"/>
          </p:cNvSpPr>
          <p:nvPr>
            <p:ph type="pic" sz="quarter" idx="34"/>
          </p:nvPr>
        </p:nvSpPr>
        <p:spPr>
          <a:xfrm>
            <a:off x="20145305" y="2791329"/>
            <a:ext cx="2878837" cy="2878837"/>
          </a:xfrm>
          <a:solidFill>
            <a:schemeClr val="bg1">
              <a:lumMod val="95000"/>
            </a:schemeClr>
          </a:solidFill>
        </p:spPr>
        <p:txBody>
          <a:bodyPr>
            <a:normAutofit/>
          </a:bodyPr>
          <a:lstStyle>
            <a:lvl1pPr>
              <a:defRPr sz="2800"/>
            </a:lvl1pPr>
          </a:lstStyle>
          <a:p>
            <a:endParaRPr lang="en-US"/>
          </a:p>
        </p:txBody>
      </p:sp>
      <p:sp>
        <p:nvSpPr>
          <p:cNvPr id="38" name="Picture Placeholder 2"/>
          <p:cNvSpPr>
            <a:spLocks noGrp="1"/>
          </p:cNvSpPr>
          <p:nvPr>
            <p:ph type="pic" sz="quarter" idx="35"/>
          </p:nvPr>
        </p:nvSpPr>
        <p:spPr>
          <a:xfrm>
            <a:off x="13642830" y="6042566"/>
            <a:ext cx="2878837" cy="2878837"/>
          </a:xfrm>
          <a:solidFill>
            <a:schemeClr val="bg1">
              <a:lumMod val="95000"/>
            </a:schemeClr>
          </a:solidFill>
        </p:spPr>
        <p:txBody>
          <a:bodyPr>
            <a:normAutofit/>
          </a:bodyPr>
          <a:lstStyle>
            <a:lvl1pPr>
              <a:defRPr sz="2800"/>
            </a:lvl1pPr>
          </a:lstStyle>
          <a:p>
            <a:endParaRPr lang="en-US"/>
          </a:p>
        </p:txBody>
      </p:sp>
      <p:sp>
        <p:nvSpPr>
          <p:cNvPr id="39" name="Picture Placeholder 2"/>
          <p:cNvSpPr>
            <a:spLocks noGrp="1"/>
          </p:cNvSpPr>
          <p:nvPr>
            <p:ph type="pic" sz="quarter" idx="36"/>
          </p:nvPr>
        </p:nvSpPr>
        <p:spPr>
          <a:xfrm>
            <a:off x="16894068" y="6042566"/>
            <a:ext cx="2878837" cy="2878837"/>
          </a:xfrm>
          <a:solidFill>
            <a:schemeClr val="bg1">
              <a:lumMod val="95000"/>
            </a:schemeClr>
          </a:solidFill>
        </p:spPr>
        <p:txBody>
          <a:bodyPr>
            <a:normAutofit/>
          </a:bodyPr>
          <a:lstStyle>
            <a:lvl1pPr>
              <a:defRPr sz="2800"/>
            </a:lvl1pPr>
          </a:lstStyle>
          <a:p>
            <a:endParaRPr lang="en-US"/>
          </a:p>
        </p:txBody>
      </p:sp>
      <p:sp>
        <p:nvSpPr>
          <p:cNvPr id="40" name="Picture Placeholder 2"/>
          <p:cNvSpPr>
            <a:spLocks noGrp="1"/>
          </p:cNvSpPr>
          <p:nvPr>
            <p:ph type="pic" sz="quarter" idx="37"/>
          </p:nvPr>
        </p:nvSpPr>
        <p:spPr>
          <a:xfrm>
            <a:off x="20145305" y="6042566"/>
            <a:ext cx="2878837" cy="2878837"/>
          </a:xfrm>
          <a:solidFill>
            <a:schemeClr val="bg1">
              <a:lumMod val="95000"/>
            </a:schemeClr>
          </a:solidFill>
        </p:spPr>
        <p:txBody>
          <a:bodyPr>
            <a:normAutofit/>
          </a:bodyPr>
          <a:lstStyle>
            <a:lvl1pPr>
              <a:defRPr sz="2800"/>
            </a:lvl1pPr>
          </a:lstStyle>
          <a:p>
            <a:endParaRPr lang="en-US"/>
          </a:p>
        </p:txBody>
      </p:sp>
      <p:sp>
        <p:nvSpPr>
          <p:cNvPr id="41" name="Picture Placeholder 2"/>
          <p:cNvSpPr>
            <a:spLocks noGrp="1"/>
          </p:cNvSpPr>
          <p:nvPr>
            <p:ph type="pic" sz="quarter" idx="38"/>
          </p:nvPr>
        </p:nvSpPr>
        <p:spPr>
          <a:xfrm>
            <a:off x="13642830" y="9293803"/>
            <a:ext cx="2878837" cy="2878837"/>
          </a:xfrm>
          <a:solidFill>
            <a:schemeClr val="bg1">
              <a:lumMod val="95000"/>
            </a:schemeClr>
          </a:solidFill>
        </p:spPr>
        <p:txBody>
          <a:bodyPr>
            <a:normAutofit/>
          </a:bodyPr>
          <a:lstStyle>
            <a:lvl1pPr>
              <a:defRPr sz="2800"/>
            </a:lvl1pPr>
          </a:lstStyle>
          <a:p>
            <a:endParaRPr lang="en-US"/>
          </a:p>
        </p:txBody>
      </p:sp>
      <p:sp>
        <p:nvSpPr>
          <p:cNvPr id="42" name="Picture Placeholder 2"/>
          <p:cNvSpPr>
            <a:spLocks noGrp="1"/>
          </p:cNvSpPr>
          <p:nvPr>
            <p:ph type="pic" sz="quarter" idx="39"/>
          </p:nvPr>
        </p:nvSpPr>
        <p:spPr>
          <a:xfrm>
            <a:off x="16894068" y="9293803"/>
            <a:ext cx="2878837" cy="2878837"/>
          </a:xfrm>
          <a:solidFill>
            <a:schemeClr val="bg1">
              <a:lumMod val="95000"/>
            </a:schemeClr>
          </a:solidFill>
        </p:spPr>
        <p:txBody>
          <a:bodyPr>
            <a:normAutofit/>
          </a:bodyPr>
          <a:lstStyle>
            <a:lvl1pPr>
              <a:defRPr sz="2800"/>
            </a:lvl1pPr>
          </a:lstStyle>
          <a:p>
            <a:endParaRPr lang="en-US"/>
          </a:p>
        </p:txBody>
      </p:sp>
      <p:sp>
        <p:nvSpPr>
          <p:cNvPr id="43" name="Rectangle 42"/>
          <p:cNvSpPr/>
          <p:nvPr userDrawn="1"/>
        </p:nvSpPr>
        <p:spPr>
          <a:xfrm>
            <a:off x="20145305" y="9293803"/>
            <a:ext cx="2878837" cy="2878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icture Placeholder 2"/>
          <p:cNvSpPr>
            <a:spLocks noGrp="1"/>
          </p:cNvSpPr>
          <p:nvPr>
            <p:ph type="pic" sz="quarter" idx="40"/>
          </p:nvPr>
        </p:nvSpPr>
        <p:spPr>
          <a:xfrm>
            <a:off x="20145305" y="9293803"/>
            <a:ext cx="2878837" cy="2878837"/>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5796578" cy="8450317"/>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6193691" y="0"/>
            <a:ext cx="5796578" cy="8450317"/>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2387380" y="0"/>
            <a:ext cx="5796578" cy="8450317"/>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7"/>
          </p:nvPr>
        </p:nvSpPr>
        <p:spPr>
          <a:xfrm>
            <a:off x="18581071" y="0"/>
            <a:ext cx="5796578" cy="8450317"/>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8"/>
          </p:nvPr>
        </p:nvSpPr>
        <p:spPr>
          <a:xfrm>
            <a:off x="-1" y="8924335"/>
            <a:ext cx="11990270" cy="4791666"/>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9"/>
          </p:nvPr>
        </p:nvSpPr>
        <p:spPr>
          <a:xfrm>
            <a:off x="12387380" y="8924334"/>
            <a:ext cx="11990270" cy="479166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62418282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24377650" cy="685800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6"/>
          </p:nvPr>
        </p:nvSpPr>
        <p:spPr>
          <a:xfrm>
            <a:off x="0" y="9015566"/>
            <a:ext cx="4703604" cy="470043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27"/>
          </p:nvPr>
        </p:nvSpPr>
        <p:spPr>
          <a:xfrm>
            <a:off x="4918512" y="9015566"/>
            <a:ext cx="4703604" cy="4700434"/>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8"/>
          </p:nvPr>
        </p:nvSpPr>
        <p:spPr>
          <a:xfrm>
            <a:off x="9837023" y="9015566"/>
            <a:ext cx="4703604" cy="4700434"/>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9"/>
          </p:nvPr>
        </p:nvSpPr>
        <p:spPr>
          <a:xfrm>
            <a:off x="14755535" y="9015566"/>
            <a:ext cx="4703604" cy="4700434"/>
          </a:xfrm>
          <a:solidFill>
            <a:schemeClr val="bg1">
              <a:lumMod val="95000"/>
            </a:schemeClr>
          </a:solidFill>
        </p:spPr>
        <p:txBody>
          <a:bodyPr>
            <a:normAutofit/>
          </a:bodyPr>
          <a:lstStyle>
            <a:lvl1pPr>
              <a:defRPr sz="2800"/>
            </a:lvl1pPr>
          </a:lstStyle>
          <a:p>
            <a:endParaRPr lang="en-US" dirty="0"/>
          </a:p>
        </p:txBody>
      </p:sp>
      <p:sp>
        <p:nvSpPr>
          <p:cNvPr id="20" name="Picture Placeholder 2"/>
          <p:cNvSpPr>
            <a:spLocks noGrp="1"/>
          </p:cNvSpPr>
          <p:nvPr>
            <p:ph type="pic" sz="quarter" idx="30"/>
          </p:nvPr>
        </p:nvSpPr>
        <p:spPr>
          <a:xfrm>
            <a:off x="19674046" y="9015566"/>
            <a:ext cx="4703604" cy="4700434"/>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42279918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76372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796804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3886670" y="2066657"/>
            <a:ext cx="5018049" cy="890625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1902877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5598076"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906756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770135" y="3888613"/>
            <a:ext cx="9105900" cy="5138928"/>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1582591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7119782"/>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7119782"/>
            <a:ext cx="7106756" cy="450183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166159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2165684" y="3633537"/>
            <a:ext cx="7094766" cy="1008246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064682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7433269" y="2618563"/>
            <a:ext cx="4681728" cy="836626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13369929" y="2618563"/>
            <a:ext cx="4681728" cy="836626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7667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4_Placeholder">
    <p:spTree>
      <p:nvGrpSpPr>
        <p:cNvPr id="1" name=""/>
        <p:cNvGrpSpPr/>
        <p:nvPr/>
      </p:nvGrpSpPr>
      <p:grpSpPr>
        <a:xfrm>
          <a:off x="0" y="0"/>
          <a:ext cx="0" cy="0"/>
          <a:chOff x="0" y="0"/>
          <a:chExt cx="0" cy="0"/>
        </a:xfrm>
      </p:grpSpPr>
      <p:sp>
        <p:nvSpPr>
          <p:cNvPr id="26" name="Picture Placeholder 2"/>
          <p:cNvSpPr>
            <a:spLocks noGrp="1"/>
          </p:cNvSpPr>
          <p:nvPr>
            <p:ph type="pic" sz="quarter" idx="36"/>
          </p:nvPr>
        </p:nvSpPr>
        <p:spPr>
          <a:xfrm>
            <a:off x="0" y="8503642"/>
            <a:ext cx="24377650" cy="5212358"/>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8382000"/>
            <a:ext cx="24377649" cy="4457642"/>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4970934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Logos 1">
    <p:spTree>
      <p:nvGrpSpPr>
        <p:cNvPr id="1" name=""/>
        <p:cNvGrpSpPr/>
        <p:nvPr/>
      </p:nvGrpSpPr>
      <p:grpSpPr>
        <a:xfrm>
          <a:off x="0" y="0"/>
          <a:ext cx="0" cy="0"/>
          <a:chOff x="0" y="0"/>
          <a:chExt cx="0" cy="0"/>
        </a:xfrm>
      </p:grpSpPr>
      <p:sp>
        <p:nvSpPr>
          <p:cNvPr id="15" name="Picture Placeholder 17"/>
          <p:cNvSpPr>
            <a:spLocks noGrp="1"/>
          </p:cNvSpPr>
          <p:nvPr>
            <p:ph type="pic" sz="quarter" idx="14"/>
          </p:nvPr>
        </p:nvSpPr>
        <p:spPr>
          <a:xfrm>
            <a:off x="2477148" y="5897277"/>
            <a:ext cx="5387546" cy="2669056"/>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6" name="Picture Placeholder 17"/>
          <p:cNvSpPr>
            <a:spLocks noGrp="1"/>
          </p:cNvSpPr>
          <p:nvPr>
            <p:ph type="pic" sz="quarter" idx="15"/>
          </p:nvPr>
        </p:nvSpPr>
        <p:spPr>
          <a:xfrm>
            <a:off x="9495052" y="5897275"/>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7" name="Picture Placeholder 17"/>
          <p:cNvSpPr>
            <a:spLocks noGrp="1"/>
          </p:cNvSpPr>
          <p:nvPr>
            <p:ph type="pic" sz="quarter" idx="16"/>
          </p:nvPr>
        </p:nvSpPr>
        <p:spPr>
          <a:xfrm>
            <a:off x="2477148" y="9245960"/>
            <a:ext cx="5387546" cy="2669056"/>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8" name="Picture Placeholder 17"/>
          <p:cNvSpPr>
            <a:spLocks noGrp="1"/>
          </p:cNvSpPr>
          <p:nvPr>
            <p:ph type="pic" sz="quarter" idx="17"/>
          </p:nvPr>
        </p:nvSpPr>
        <p:spPr>
          <a:xfrm>
            <a:off x="9495052" y="9245958"/>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9" name="Picture Placeholder 17"/>
          <p:cNvSpPr>
            <a:spLocks noGrp="1"/>
          </p:cNvSpPr>
          <p:nvPr>
            <p:ph type="pic" sz="quarter" idx="18"/>
          </p:nvPr>
        </p:nvSpPr>
        <p:spPr>
          <a:xfrm>
            <a:off x="16464262" y="5897274"/>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20" name="Picture Placeholder 17"/>
          <p:cNvSpPr>
            <a:spLocks noGrp="1"/>
          </p:cNvSpPr>
          <p:nvPr>
            <p:ph type="pic" sz="quarter" idx="19"/>
          </p:nvPr>
        </p:nvSpPr>
        <p:spPr>
          <a:xfrm>
            <a:off x="16464262" y="9245958"/>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Tree>
    <p:extLst>
      <p:ext uri="{BB962C8B-B14F-4D97-AF65-F5344CB8AC3E}">
        <p14:creationId xmlns:p14="http://schemas.microsoft.com/office/powerpoint/2010/main" val="23844538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Logos">
    <p:spTree>
      <p:nvGrpSpPr>
        <p:cNvPr id="1" name=""/>
        <p:cNvGrpSpPr/>
        <p:nvPr/>
      </p:nvGrpSpPr>
      <p:grpSpPr>
        <a:xfrm>
          <a:off x="0" y="0"/>
          <a:ext cx="0" cy="0"/>
          <a:chOff x="0" y="0"/>
          <a:chExt cx="0" cy="0"/>
        </a:xfrm>
      </p:grpSpPr>
      <p:sp>
        <p:nvSpPr>
          <p:cNvPr id="34" name="Picture Placeholder 17"/>
          <p:cNvSpPr>
            <a:spLocks noGrp="1"/>
          </p:cNvSpPr>
          <p:nvPr>
            <p:ph type="pic" sz="quarter" idx="18"/>
          </p:nvPr>
        </p:nvSpPr>
        <p:spPr>
          <a:xfrm>
            <a:off x="2378754" y="2225977"/>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5" name="Picture Placeholder 17"/>
          <p:cNvSpPr>
            <a:spLocks noGrp="1"/>
          </p:cNvSpPr>
          <p:nvPr>
            <p:ph type="pic" sz="quarter" idx="19"/>
          </p:nvPr>
        </p:nvSpPr>
        <p:spPr>
          <a:xfrm>
            <a:off x="5788866" y="2225977"/>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6" name="Picture Placeholder 17"/>
          <p:cNvSpPr>
            <a:spLocks noGrp="1"/>
          </p:cNvSpPr>
          <p:nvPr>
            <p:ph type="pic" sz="quarter" idx="20"/>
          </p:nvPr>
        </p:nvSpPr>
        <p:spPr>
          <a:xfrm>
            <a:off x="9198978" y="2227111"/>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7" name="Picture Placeholder 17"/>
          <p:cNvSpPr>
            <a:spLocks noGrp="1"/>
          </p:cNvSpPr>
          <p:nvPr>
            <p:ph type="pic" sz="quarter" idx="21"/>
          </p:nvPr>
        </p:nvSpPr>
        <p:spPr>
          <a:xfrm>
            <a:off x="2378754" y="5599644"/>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8" name="Picture Placeholder 17"/>
          <p:cNvSpPr>
            <a:spLocks noGrp="1"/>
          </p:cNvSpPr>
          <p:nvPr>
            <p:ph type="pic" sz="quarter" idx="22"/>
          </p:nvPr>
        </p:nvSpPr>
        <p:spPr>
          <a:xfrm>
            <a:off x="5788866" y="5599644"/>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9" name="Picture Placeholder 17"/>
          <p:cNvSpPr>
            <a:spLocks noGrp="1"/>
          </p:cNvSpPr>
          <p:nvPr>
            <p:ph type="pic" sz="quarter" idx="23"/>
          </p:nvPr>
        </p:nvSpPr>
        <p:spPr>
          <a:xfrm>
            <a:off x="9198978" y="5600778"/>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0" name="Picture Placeholder 17"/>
          <p:cNvSpPr>
            <a:spLocks noGrp="1"/>
          </p:cNvSpPr>
          <p:nvPr>
            <p:ph type="pic" sz="quarter" idx="24"/>
          </p:nvPr>
        </p:nvSpPr>
        <p:spPr>
          <a:xfrm>
            <a:off x="2378754" y="9017259"/>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1" name="Picture Placeholder 17"/>
          <p:cNvSpPr>
            <a:spLocks noGrp="1"/>
          </p:cNvSpPr>
          <p:nvPr>
            <p:ph type="pic" sz="quarter" idx="25"/>
          </p:nvPr>
        </p:nvSpPr>
        <p:spPr>
          <a:xfrm>
            <a:off x="5788866" y="9017259"/>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2" name="Picture Placeholder 17"/>
          <p:cNvSpPr>
            <a:spLocks noGrp="1"/>
          </p:cNvSpPr>
          <p:nvPr>
            <p:ph type="pic" sz="quarter" idx="26"/>
          </p:nvPr>
        </p:nvSpPr>
        <p:spPr>
          <a:xfrm>
            <a:off x="9198978" y="9018393"/>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Tree>
    <p:extLst>
      <p:ext uri="{BB962C8B-B14F-4D97-AF65-F5344CB8AC3E}">
        <p14:creationId xmlns:p14="http://schemas.microsoft.com/office/powerpoint/2010/main" val="186939244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773446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3892504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6643185" y="0"/>
            <a:ext cx="773446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5856644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4 Images">
    <p:spTree>
      <p:nvGrpSpPr>
        <p:cNvPr id="1" name=""/>
        <p:cNvGrpSpPr/>
        <p:nvPr/>
      </p:nvGrpSpPr>
      <p:grpSpPr>
        <a:xfrm>
          <a:off x="0" y="0"/>
          <a:ext cx="0" cy="0"/>
          <a:chOff x="0" y="0"/>
          <a:chExt cx="0" cy="0"/>
        </a:xfrm>
      </p:grpSpPr>
      <p:sp>
        <p:nvSpPr>
          <p:cNvPr id="46" name="Picture Placeholder 13"/>
          <p:cNvSpPr>
            <a:spLocks noGrp="1"/>
          </p:cNvSpPr>
          <p:nvPr>
            <p:ph type="pic" sz="quarter" idx="13"/>
          </p:nvPr>
        </p:nvSpPr>
        <p:spPr>
          <a:xfrm>
            <a:off x="0"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47" name="Picture Placeholder 13"/>
          <p:cNvSpPr>
            <a:spLocks noGrp="1"/>
          </p:cNvSpPr>
          <p:nvPr>
            <p:ph type="pic" sz="quarter" idx="14"/>
          </p:nvPr>
        </p:nvSpPr>
        <p:spPr>
          <a:xfrm>
            <a:off x="3481911"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49" name="Picture Placeholder 13"/>
          <p:cNvSpPr>
            <a:spLocks noGrp="1"/>
          </p:cNvSpPr>
          <p:nvPr>
            <p:ph type="pic" sz="quarter" idx="16"/>
          </p:nvPr>
        </p:nvSpPr>
        <p:spPr>
          <a:xfrm>
            <a:off x="10461335"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0" name="Picture Placeholder 13"/>
          <p:cNvSpPr>
            <a:spLocks noGrp="1"/>
          </p:cNvSpPr>
          <p:nvPr>
            <p:ph type="pic" sz="quarter" idx="17"/>
          </p:nvPr>
        </p:nvSpPr>
        <p:spPr>
          <a:xfrm>
            <a:off x="13984521"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1" name="Picture Placeholder 13"/>
          <p:cNvSpPr>
            <a:spLocks noGrp="1"/>
          </p:cNvSpPr>
          <p:nvPr>
            <p:ph type="pic" sz="quarter" idx="18"/>
          </p:nvPr>
        </p:nvSpPr>
        <p:spPr>
          <a:xfrm>
            <a:off x="17482034"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3" name="Picture Placeholder 13"/>
          <p:cNvSpPr>
            <a:spLocks noGrp="1"/>
          </p:cNvSpPr>
          <p:nvPr>
            <p:ph type="pic" sz="quarter" idx="20"/>
          </p:nvPr>
        </p:nvSpPr>
        <p:spPr>
          <a:xfrm>
            <a:off x="0"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5" name="Picture Placeholder 13"/>
          <p:cNvSpPr>
            <a:spLocks noGrp="1"/>
          </p:cNvSpPr>
          <p:nvPr>
            <p:ph type="pic" sz="quarter" idx="22"/>
          </p:nvPr>
        </p:nvSpPr>
        <p:spPr>
          <a:xfrm>
            <a:off x="6979424"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6" name="Picture Placeholder 13"/>
          <p:cNvSpPr>
            <a:spLocks noGrp="1"/>
          </p:cNvSpPr>
          <p:nvPr>
            <p:ph type="pic" sz="quarter" idx="23"/>
          </p:nvPr>
        </p:nvSpPr>
        <p:spPr>
          <a:xfrm>
            <a:off x="10461335"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8" name="Picture Placeholder 13"/>
          <p:cNvSpPr>
            <a:spLocks noGrp="1"/>
          </p:cNvSpPr>
          <p:nvPr>
            <p:ph type="pic" sz="quarter" idx="25"/>
          </p:nvPr>
        </p:nvSpPr>
        <p:spPr>
          <a:xfrm>
            <a:off x="17482034"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9" name="Picture Placeholder 13"/>
          <p:cNvSpPr>
            <a:spLocks noGrp="1"/>
          </p:cNvSpPr>
          <p:nvPr>
            <p:ph type="pic" sz="quarter" idx="26"/>
          </p:nvPr>
        </p:nvSpPr>
        <p:spPr>
          <a:xfrm>
            <a:off x="20963945"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666302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0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0" y="0"/>
            <a:ext cx="6091254" cy="6721618"/>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9"/>
          </p:nvPr>
        </p:nvSpPr>
        <p:spPr>
          <a:xfrm>
            <a:off x="6369553" y="0"/>
            <a:ext cx="6091254" cy="6721618"/>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0"/>
          </p:nvPr>
        </p:nvSpPr>
        <p:spPr>
          <a:xfrm>
            <a:off x="0" y="6994383"/>
            <a:ext cx="6091254" cy="6721618"/>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1"/>
          </p:nvPr>
        </p:nvSpPr>
        <p:spPr>
          <a:xfrm>
            <a:off x="6369553" y="6994383"/>
            <a:ext cx="6059471" cy="6721618"/>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23552834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1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11916843" y="0"/>
            <a:ext cx="6091254" cy="6721618"/>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9"/>
          </p:nvPr>
        </p:nvSpPr>
        <p:spPr>
          <a:xfrm>
            <a:off x="18286396" y="0"/>
            <a:ext cx="6091254" cy="6721618"/>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0"/>
          </p:nvPr>
        </p:nvSpPr>
        <p:spPr>
          <a:xfrm>
            <a:off x="11916843" y="6994383"/>
            <a:ext cx="6091254" cy="6721618"/>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1"/>
          </p:nvPr>
        </p:nvSpPr>
        <p:spPr>
          <a:xfrm>
            <a:off x="18286396" y="6994383"/>
            <a:ext cx="6059471" cy="6721618"/>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92742496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3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0" y="0"/>
            <a:ext cx="4921382" cy="67818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2"/>
          </p:nvPr>
        </p:nvSpPr>
        <p:spPr>
          <a:xfrm>
            <a:off x="501" y="6980430"/>
            <a:ext cx="4921382" cy="673557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3"/>
          </p:nvPr>
        </p:nvSpPr>
        <p:spPr>
          <a:xfrm>
            <a:off x="5139879" y="0"/>
            <a:ext cx="4839009" cy="498951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4"/>
          </p:nvPr>
        </p:nvSpPr>
        <p:spPr>
          <a:xfrm>
            <a:off x="5139879" y="5188148"/>
            <a:ext cx="4839009" cy="8527852"/>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0216751" y="0"/>
            <a:ext cx="4857874" cy="9382539"/>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6"/>
          </p:nvPr>
        </p:nvSpPr>
        <p:spPr>
          <a:xfrm>
            <a:off x="10196883" y="9581169"/>
            <a:ext cx="4877741" cy="413483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73237190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2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9303025" y="0"/>
            <a:ext cx="4921382" cy="67818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2"/>
          </p:nvPr>
        </p:nvSpPr>
        <p:spPr>
          <a:xfrm>
            <a:off x="9303526" y="6980430"/>
            <a:ext cx="4921382" cy="673557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3"/>
          </p:nvPr>
        </p:nvSpPr>
        <p:spPr>
          <a:xfrm>
            <a:off x="14442904" y="0"/>
            <a:ext cx="4839009" cy="498951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4"/>
          </p:nvPr>
        </p:nvSpPr>
        <p:spPr>
          <a:xfrm>
            <a:off x="14442904" y="5188148"/>
            <a:ext cx="4839009" cy="8527852"/>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9519776" y="0"/>
            <a:ext cx="4857874" cy="9382539"/>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6"/>
          </p:nvPr>
        </p:nvSpPr>
        <p:spPr>
          <a:xfrm>
            <a:off x="19499908" y="9581169"/>
            <a:ext cx="4877741" cy="413483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68484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5_Placeholder">
    <p:spTree>
      <p:nvGrpSpPr>
        <p:cNvPr id="1" name=""/>
        <p:cNvGrpSpPr/>
        <p:nvPr/>
      </p:nvGrpSpPr>
      <p:grpSpPr>
        <a:xfrm>
          <a:off x="0" y="0"/>
          <a:ext cx="0" cy="0"/>
          <a:chOff x="0" y="0"/>
          <a:chExt cx="0" cy="0"/>
        </a:xfrm>
      </p:grpSpPr>
      <p:sp>
        <p:nvSpPr>
          <p:cNvPr id="22" name="Picture Placeholder 2"/>
          <p:cNvSpPr>
            <a:spLocks noGrp="1"/>
          </p:cNvSpPr>
          <p:nvPr>
            <p:ph type="pic" sz="quarter" idx="36"/>
          </p:nvPr>
        </p:nvSpPr>
        <p:spPr>
          <a:xfrm>
            <a:off x="1036636" y="1"/>
            <a:ext cx="4949952" cy="7424928"/>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37"/>
          </p:nvPr>
        </p:nvSpPr>
        <p:spPr>
          <a:xfrm>
            <a:off x="6852220" y="1"/>
            <a:ext cx="4949952" cy="7424928"/>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38"/>
          </p:nvPr>
        </p:nvSpPr>
        <p:spPr>
          <a:xfrm>
            <a:off x="12667804" y="1"/>
            <a:ext cx="4949952" cy="7424928"/>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39"/>
          </p:nvPr>
        </p:nvSpPr>
        <p:spPr>
          <a:xfrm>
            <a:off x="18483388" y="1"/>
            <a:ext cx="4949952" cy="7424928"/>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2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16325822" y="0"/>
            <a:ext cx="8051829" cy="13716000"/>
          </a:xfrm>
        </p:spPr>
        <p:txBody>
          <a:bodyPr>
            <a:normAutofit/>
          </a:bodyPr>
          <a:lstStyle>
            <a:lvl1pPr>
              <a:defRPr sz="2400"/>
            </a:lvl1pPr>
          </a:lstStyle>
          <a:p>
            <a:endParaRPr lang="en-US"/>
          </a:p>
        </p:txBody>
      </p:sp>
      <p:sp>
        <p:nvSpPr>
          <p:cNvPr id="6" name="Picture Placeholder 2"/>
          <p:cNvSpPr>
            <a:spLocks noGrp="1"/>
          </p:cNvSpPr>
          <p:nvPr>
            <p:ph type="pic" sz="quarter" idx="12"/>
          </p:nvPr>
        </p:nvSpPr>
        <p:spPr>
          <a:xfrm>
            <a:off x="0" y="0"/>
            <a:ext cx="8051829" cy="13716000"/>
          </a:xfrm>
        </p:spPr>
        <p:txBody>
          <a:bodyPr>
            <a:normAutofit/>
          </a:bodyPr>
          <a:lstStyle>
            <a:lvl1pPr>
              <a:defRPr sz="2400"/>
            </a:lvl1pPr>
          </a:lstStyle>
          <a:p>
            <a:endParaRPr lang="en-US"/>
          </a:p>
        </p:txBody>
      </p:sp>
      <p:sp>
        <p:nvSpPr>
          <p:cNvPr id="7" name="Picture Placeholder 2"/>
          <p:cNvSpPr>
            <a:spLocks noGrp="1"/>
          </p:cNvSpPr>
          <p:nvPr>
            <p:ph type="pic" sz="quarter" idx="13"/>
          </p:nvPr>
        </p:nvSpPr>
        <p:spPr>
          <a:xfrm>
            <a:off x="8162911" y="0"/>
            <a:ext cx="8051829" cy="6858000"/>
          </a:xfrm>
        </p:spPr>
        <p:txBody>
          <a:bodyPr>
            <a:normAutofit/>
          </a:bodyPr>
          <a:lstStyle>
            <a:lvl1pPr>
              <a:defRPr sz="2400"/>
            </a:lvl1pPr>
          </a:lstStyle>
          <a:p>
            <a:endParaRPr lang="en-US"/>
          </a:p>
        </p:txBody>
      </p:sp>
      <p:sp>
        <p:nvSpPr>
          <p:cNvPr id="8" name="Picture Placeholder 2"/>
          <p:cNvSpPr>
            <a:spLocks noGrp="1"/>
          </p:cNvSpPr>
          <p:nvPr>
            <p:ph type="pic" sz="quarter" idx="14"/>
          </p:nvPr>
        </p:nvSpPr>
        <p:spPr>
          <a:xfrm>
            <a:off x="8162911" y="6976872"/>
            <a:ext cx="8051829" cy="6739128"/>
          </a:xfrm>
        </p:spPr>
        <p:txBody>
          <a:bodyPr>
            <a:normAutofit/>
          </a:bodyPr>
          <a:lstStyle>
            <a:lvl1pPr>
              <a:defRPr sz="2400"/>
            </a:lvl1pPr>
          </a:lstStyle>
          <a:p>
            <a:endParaRPr lang="en-US"/>
          </a:p>
        </p:txBody>
      </p:sp>
    </p:spTree>
    <p:extLst>
      <p:ext uri="{BB962C8B-B14F-4D97-AF65-F5344CB8AC3E}">
        <p14:creationId xmlns:p14="http://schemas.microsoft.com/office/powerpoint/2010/main" val="417350857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2_Default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24377650" cy="13716000"/>
          </a:xfrm>
        </p:spPr>
        <p:txBody>
          <a:bodyPr/>
          <a:lstStyle/>
          <a:p>
            <a:endParaRPr lang="en-US"/>
          </a:p>
        </p:txBody>
      </p:sp>
    </p:spTree>
    <p:extLst>
      <p:ext uri="{BB962C8B-B14F-4D97-AF65-F5344CB8AC3E}">
        <p14:creationId xmlns:p14="http://schemas.microsoft.com/office/powerpoint/2010/main" val="207693566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7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0" y="0"/>
            <a:ext cx="12188817" cy="13716000"/>
          </a:xfrm>
        </p:spPr>
        <p:txBody>
          <a:bodyPr>
            <a:normAutofit/>
          </a:bodyPr>
          <a:lstStyle>
            <a:lvl1pPr>
              <a:defRPr sz="1600"/>
            </a:lvl1pPr>
          </a:lstStyle>
          <a:p>
            <a:endParaRPr lang="en-US"/>
          </a:p>
        </p:txBody>
      </p:sp>
      <p:sp>
        <p:nvSpPr>
          <p:cNvPr id="31" name="Picture Placeholder 2"/>
          <p:cNvSpPr>
            <a:spLocks noGrp="1"/>
          </p:cNvSpPr>
          <p:nvPr>
            <p:ph type="pic" sz="quarter" idx="11"/>
          </p:nvPr>
        </p:nvSpPr>
        <p:spPr>
          <a:xfrm>
            <a:off x="12188833" y="0"/>
            <a:ext cx="12188813" cy="6858000"/>
          </a:xfrm>
        </p:spPr>
        <p:txBody>
          <a:bodyPr>
            <a:normAutofit/>
          </a:bodyPr>
          <a:lstStyle>
            <a:lvl1pPr>
              <a:defRPr sz="1600"/>
            </a:lvl1pPr>
          </a:lstStyle>
          <a:p>
            <a:endParaRPr lang="en-US"/>
          </a:p>
        </p:txBody>
      </p:sp>
      <p:sp>
        <p:nvSpPr>
          <p:cNvPr id="32" name="Picture Placeholder 2"/>
          <p:cNvSpPr>
            <a:spLocks noGrp="1"/>
          </p:cNvSpPr>
          <p:nvPr>
            <p:ph type="pic" sz="quarter" idx="12"/>
          </p:nvPr>
        </p:nvSpPr>
        <p:spPr>
          <a:xfrm>
            <a:off x="12188833" y="6858000"/>
            <a:ext cx="12188813"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422271546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8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12188833" y="0"/>
            <a:ext cx="12188817" cy="13716000"/>
          </a:xfrm>
        </p:spPr>
        <p:txBody>
          <a:bodyPr>
            <a:normAutofit/>
          </a:bodyPr>
          <a:lstStyle>
            <a:lvl1pPr>
              <a:defRPr sz="1600"/>
            </a:lvl1pPr>
          </a:lstStyle>
          <a:p>
            <a:endParaRPr lang="en-US"/>
          </a:p>
        </p:txBody>
      </p:sp>
      <p:sp>
        <p:nvSpPr>
          <p:cNvPr id="5" name="Picture Placeholder 2"/>
          <p:cNvSpPr>
            <a:spLocks noGrp="1"/>
          </p:cNvSpPr>
          <p:nvPr>
            <p:ph type="pic" sz="quarter" idx="11"/>
          </p:nvPr>
        </p:nvSpPr>
        <p:spPr>
          <a:xfrm>
            <a:off x="0" y="0"/>
            <a:ext cx="12188813" cy="6858000"/>
          </a:xfrm>
        </p:spPr>
        <p:txBody>
          <a:bodyPr>
            <a:normAutofit/>
          </a:bodyPr>
          <a:lstStyle>
            <a:lvl1pPr>
              <a:defRPr sz="1600"/>
            </a:lvl1pPr>
          </a:lstStyle>
          <a:p>
            <a:endParaRPr lang="en-US"/>
          </a:p>
        </p:txBody>
      </p:sp>
      <p:sp>
        <p:nvSpPr>
          <p:cNvPr id="6" name="Picture Placeholder 2"/>
          <p:cNvSpPr>
            <a:spLocks noGrp="1"/>
          </p:cNvSpPr>
          <p:nvPr>
            <p:ph type="pic" sz="quarter" idx="12"/>
          </p:nvPr>
        </p:nvSpPr>
        <p:spPr>
          <a:xfrm>
            <a:off x="0" y="6858000"/>
            <a:ext cx="12188813"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324566351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14036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endParaRPr lang="en-US">
              <a:solidFill>
                <a:srgbClr val="FFFFFF"/>
              </a:solidFill>
            </a:endParaRPr>
          </a:p>
        </p:txBody>
      </p:sp>
    </p:spTree>
    <p:extLst>
      <p:ext uri="{BB962C8B-B14F-4D97-AF65-F5344CB8AC3E}">
        <p14:creationId xmlns:p14="http://schemas.microsoft.com/office/powerpoint/2010/main" val="182691237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24537543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Placeholder-min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5288768" y="2560321"/>
            <a:ext cx="5669280" cy="859536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2499892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Placeholder-minus">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7040127" y="6905371"/>
            <a:ext cx="4345051" cy="429768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12150724" y="6905371"/>
            <a:ext cx="4345051" cy="42976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143012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0704176" y="3297336"/>
            <a:ext cx="10553700" cy="905111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1804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ceholder">
    <p:spTree>
      <p:nvGrpSpPr>
        <p:cNvPr id="1" name=""/>
        <p:cNvGrpSpPr/>
        <p:nvPr/>
      </p:nvGrpSpPr>
      <p:grpSpPr>
        <a:xfrm>
          <a:off x="0" y="0"/>
          <a:ext cx="0" cy="0"/>
          <a:chOff x="0" y="0"/>
          <a:chExt cx="0" cy="0"/>
        </a:xfrm>
      </p:grpSpPr>
      <p:sp>
        <p:nvSpPr>
          <p:cNvPr id="17" name="Picture Placeholder 2"/>
          <p:cNvSpPr>
            <a:spLocks noGrp="1"/>
          </p:cNvSpPr>
          <p:nvPr>
            <p:ph type="pic" sz="quarter" idx="10"/>
          </p:nvPr>
        </p:nvSpPr>
        <p:spPr>
          <a:xfrm>
            <a:off x="0" y="4188555"/>
            <a:ext cx="8125882" cy="3910854"/>
          </a:xfrm>
          <a:solidFill>
            <a:schemeClr val="bg1">
              <a:lumMod val="95000"/>
            </a:schemeClr>
          </a:solidFill>
        </p:spPr>
        <p:txBody>
          <a:bodyPr>
            <a:normAutofit/>
          </a:bodyPr>
          <a:lstStyle>
            <a:lvl1pPr>
              <a:defRPr sz="1800"/>
            </a:lvl1pPr>
          </a:lstStyle>
          <a:p>
            <a:endParaRPr lang="en-US"/>
          </a:p>
        </p:txBody>
      </p:sp>
      <p:sp>
        <p:nvSpPr>
          <p:cNvPr id="18" name="Picture Placeholder 2"/>
          <p:cNvSpPr>
            <a:spLocks noGrp="1"/>
          </p:cNvSpPr>
          <p:nvPr>
            <p:ph type="pic" sz="quarter" idx="11"/>
          </p:nvPr>
        </p:nvSpPr>
        <p:spPr>
          <a:xfrm>
            <a:off x="8125883" y="4188555"/>
            <a:ext cx="8125882" cy="3910854"/>
          </a:xfrm>
          <a:solidFill>
            <a:schemeClr val="bg1">
              <a:lumMod val="95000"/>
            </a:schemeClr>
          </a:solidFill>
        </p:spPr>
        <p:txBody>
          <a:bodyPr>
            <a:normAutofit/>
          </a:bodyPr>
          <a:lstStyle>
            <a:lvl1pPr>
              <a:defRPr sz="1800"/>
            </a:lvl1pPr>
          </a:lstStyle>
          <a:p>
            <a:endParaRPr lang="en-US"/>
          </a:p>
        </p:txBody>
      </p:sp>
      <p:sp>
        <p:nvSpPr>
          <p:cNvPr id="19" name="Picture Placeholder 2"/>
          <p:cNvSpPr>
            <a:spLocks noGrp="1"/>
          </p:cNvSpPr>
          <p:nvPr>
            <p:ph type="pic" sz="quarter" idx="12"/>
          </p:nvPr>
        </p:nvSpPr>
        <p:spPr>
          <a:xfrm>
            <a:off x="16251765" y="4188555"/>
            <a:ext cx="8125882" cy="3910854"/>
          </a:xfrm>
          <a:solidFill>
            <a:schemeClr val="bg1">
              <a:lumMod val="95000"/>
            </a:schemeClr>
          </a:solidFill>
        </p:spPr>
        <p:txBody>
          <a:bodyPr>
            <a:normAutofit/>
          </a:bodyPr>
          <a:lstStyle>
            <a:lvl1pPr>
              <a:defRPr sz="1800"/>
            </a:lvl1pPr>
          </a:lstStyle>
          <a:p>
            <a:endParaRPr lang="en-US"/>
          </a:p>
        </p:txBody>
      </p:sp>
      <p:sp>
        <p:nvSpPr>
          <p:cNvPr id="20" name="Picture Placeholder 2"/>
          <p:cNvSpPr>
            <a:spLocks noGrp="1"/>
          </p:cNvSpPr>
          <p:nvPr>
            <p:ph type="pic" sz="quarter" idx="13"/>
          </p:nvPr>
        </p:nvSpPr>
        <p:spPr>
          <a:xfrm>
            <a:off x="3" y="8099409"/>
            <a:ext cx="8125882" cy="3910854"/>
          </a:xfrm>
          <a:solidFill>
            <a:schemeClr val="bg1">
              <a:lumMod val="95000"/>
            </a:schemeClr>
          </a:solidFill>
        </p:spPr>
        <p:txBody>
          <a:bodyPr>
            <a:normAutofit/>
          </a:bodyPr>
          <a:lstStyle>
            <a:lvl1pPr>
              <a:defRPr sz="1800"/>
            </a:lvl1pPr>
          </a:lstStyle>
          <a:p>
            <a:endParaRPr lang="en-US"/>
          </a:p>
        </p:txBody>
      </p:sp>
      <p:sp>
        <p:nvSpPr>
          <p:cNvPr id="21" name="Picture Placeholder 2"/>
          <p:cNvSpPr>
            <a:spLocks noGrp="1"/>
          </p:cNvSpPr>
          <p:nvPr>
            <p:ph type="pic" sz="quarter" idx="14"/>
          </p:nvPr>
        </p:nvSpPr>
        <p:spPr>
          <a:xfrm>
            <a:off x="8125886" y="8099409"/>
            <a:ext cx="8125882" cy="3910854"/>
          </a:xfrm>
          <a:solidFill>
            <a:schemeClr val="bg1">
              <a:lumMod val="95000"/>
            </a:schemeClr>
          </a:solidFill>
        </p:spPr>
        <p:txBody>
          <a:bodyPr>
            <a:normAutofit/>
          </a:bodyPr>
          <a:lstStyle>
            <a:lvl1pPr>
              <a:defRPr sz="1800"/>
            </a:lvl1pPr>
          </a:lstStyle>
          <a:p>
            <a:endParaRPr lang="en-US"/>
          </a:p>
        </p:txBody>
      </p:sp>
      <p:sp>
        <p:nvSpPr>
          <p:cNvPr id="22" name="Picture Placeholder 2"/>
          <p:cNvSpPr>
            <a:spLocks noGrp="1"/>
          </p:cNvSpPr>
          <p:nvPr>
            <p:ph type="pic" sz="quarter" idx="15"/>
          </p:nvPr>
        </p:nvSpPr>
        <p:spPr>
          <a:xfrm>
            <a:off x="16251768" y="8099409"/>
            <a:ext cx="8125882" cy="3910854"/>
          </a:xfrm>
          <a:solidFill>
            <a:schemeClr val="bg1">
              <a:lumMod val="95000"/>
            </a:schemeClr>
          </a:solidFill>
        </p:spPr>
        <p:txBody>
          <a:bodyPr>
            <a:normAutofit/>
          </a:bodyPr>
          <a:lstStyle>
            <a:lvl1pPr>
              <a:defRPr sz="1800"/>
            </a:lvl1pPr>
          </a:lstStyle>
          <a:p>
            <a:endParaRPr lang="en-US"/>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6_Placeholder">
    <p:spTree>
      <p:nvGrpSpPr>
        <p:cNvPr id="1" name=""/>
        <p:cNvGrpSpPr/>
        <p:nvPr/>
      </p:nvGrpSpPr>
      <p:grpSpPr>
        <a:xfrm>
          <a:off x="0" y="0"/>
          <a:ext cx="0" cy="0"/>
          <a:chOff x="0" y="0"/>
          <a:chExt cx="0" cy="0"/>
        </a:xfrm>
      </p:grpSpPr>
      <p:sp>
        <p:nvSpPr>
          <p:cNvPr id="15" name="Picture Placeholder 2"/>
          <p:cNvSpPr>
            <a:spLocks noGrp="1"/>
          </p:cNvSpPr>
          <p:nvPr>
            <p:ph type="pic" sz="quarter" idx="36"/>
          </p:nvPr>
        </p:nvSpPr>
        <p:spPr>
          <a:xfrm>
            <a:off x="1432875" y="1193292"/>
            <a:ext cx="5827803" cy="853495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37"/>
          </p:nvPr>
        </p:nvSpPr>
        <p:spPr>
          <a:xfrm>
            <a:off x="3896949" y="2790928"/>
            <a:ext cx="5827803" cy="8534956"/>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38"/>
          </p:nvPr>
        </p:nvSpPr>
        <p:spPr>
          <a:xfrm>
            <a:off x="6357847" y="4388564"/>
            <a:ext cx="5827803" cy="8534956"/>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203569" y="2340864"/>
            <a:ext cx="10524877" cy="9034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2766081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2188825" y="0"/>
            <a:ext cx="12188825" cy="1371084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9052925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102382705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2426664" y="0"/>
            <a:ext cx="5669280" cy="8513787"/>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708370" y="2066309"/>
            <a:ext cx="5743745" cy="8513787"/>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556745" y="9108147"/>
            <a:ext cx="8613664" cy="302547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6590721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711325" y="1187834"/>
            <a:ext cx="9411820" cy="1252816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6278673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437322" y="3776870"/>
            <a:ext cx="8786191" cy="8786191"/>
          </a:xfrm>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9667185" y="-92214"/>
            <a:ext cx="7587145" cy="6453258"/>
          </a:xfrm>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15117279" y="7342256"/>
            <a:ext cx="7587145" cy="6373744"/>
          </a:xfrm>
        </p:spPr>
        <p:txBody>
          <a:bodyPr>
            <a:normAutofit/>
          </a:bodyPr>
          <a:lstStyle>
            <a:lvl1pPr>
              <a:defRPr sz="2800"/>
            </a:lvl1pPr>
          </a:lstStyle>
          <a:p>
            <a:endParaRPr lang="en-US"/>
          </a:p>
        </p:txBody>
      </p:sp>
    </p:spTree>
    <p:extLst>
      <p:ext uri="{BB962C8B-B14F-4D97-AF65-F5344CB8AC3E}">
        <p14:creationId xmlns:p14="http://schemas.microsoft.com/office/powerpoint/2010/main" val="314653546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0"/>
            <a:ext cx="24377650" cy="7523018"/>
          </a:xfrm>
        </p:spPr>
        <p:txBody>
          <a:bodyPr>
            <a:normAutofit/>
          </a:bodyPr>
          <a:lstStyle>
            <a:lvl1pPr>
              <a:defRPr sz="2800"/>
            </a:lvl1pPr>
          </a:lstStyle>
          <a:p>
            <a:endParaRPr lang="en-US"/>
          </a:p>
        </p:txBody>
      </p:sp>
    </p:spTree>
    <p:extLst>
      <p:ext uri="{BB962C8B-B14F-4D97-AF65-F5344CB8AC3E}">
        <p14:creationId xmlns:p14="http://schemas.microsoft.com/office/powerpoint/2010/main" val="18812819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1892873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5717974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5796578" cy="8450317"/>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6193691" y="0"/>
            <a:ext cx="5796578" cy="8450317"/>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2387380" y="0"/>
            <a:ext cx="5796578" cy="8450317"/>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7"/>
          </p:nvPr>
        </p:nvSpPr>
        <p:spPr>
          <a:xfrm>
            <a:off x="18581071" y="0"/>
            <a:ext cx="5796578" cy="8450317"/>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8"/>
          </p:nvPr>
        </p:nvSpPr>
        <p:spPr>
          <a:xfrm>
            <a:off x="-1" y="8924335"/>
            <a:ext cx="11990270" cy="4791666"/>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9"/>
          </p:nvPr>
        </p:nvSpPr>
        <p:spPr>
          <a:xfrm>
            <a:off x="12387380" y="8924334"/>
            <a:ext cx="11990270" cy="479166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10738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7_Placeholder">
    <p:spTree>
      <p:nvGrpSpPr>
        <p:cNvPr id="1" name=""/>
        <p:cNvGrpSpPr/>
        <p:nvPr/>
      </p:nvGrpSpPr>
      <p:grpSpPr>
        <a:xfrm>
          <a:off x="0" y="0"/>
          <a:ext cx="0" cy="0"/>
          <a:chOff x="0" y="0"/>
          <a:chExt cx="0" cy="0"/>
        </a:xfrm>
      </p:grpSpPr>
      <p:sp>
        <p:nvSpPr>
          <p:cNvPr id="9" name="Picture Placeholder 2"/>
          <p:cNvSpPr>
            <a:spLocks noGrp="1"/>
          </p:cNvSpPr>
          <p:nvPr>
            <p:ph type="pic" sz="quarter" idx="36"/>
          </p:nvPr>
        </p:nvSpPr>
        <p:spPr>
          <a:xfrm>
            <a:off x="17224922" y="1193292"/>
            <a:ext cx="5827803" cy="853495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37"/>
          </p:nvPr>
        </p:nvSpPr>
        <p:spPr>
          <a:xfrm>
            <a:off x="14764024" y="2790928"/>
            <a:ext cx="5827803" cy="853495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38"/>
          </p:nvPr>
        </p:nvSpPr>
        <p:spPr>
          <a:xfrm>
            <a:off x="12303126" y="4388564"/>
            <a:ext cx="5827803" cy="8534956"/>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24377650" cy="685800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6"/>
          </p:nvPr>
        </p:nvSpPr>
        <p:spPr>
          <a:xfrm>
            <a:off x="0" y="9015566"/>
            <a:ext cx="4703604" cy="470043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27"/>
          </p:nvPr>
        </p:nvSpPr>
        <p:spPr>
          <a:xfrm>
            <a:off x="4918512" y="9015566"/>
            <a:ext cx="4703604" cy="4700434"/>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8"/>
          </p:nvPr>
        </p:nvSpPr>
        <p:spPr>
          <a:xfrm>
            <a:off x="9837023" y="9015566"/>
            <a:ext cx="4703604" cy="4700434"/>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9"/>
          </p:nvPr>
        </p:nvSpPr>
        <p:spPr>
          <a:xfrm>
            <a:off x="14755535" y="9015566"/>
            <a:ext cx="4703604" cy="4700434"/>
          </a:xfrm>
          <a:solidFill>
            <a:schemeClr val="bg1">
              <a:lumMod val="95000"/>
            </a:schemeClr>
          </a:solidFill>
        </p:spPr>
        <p:txBody>
          <a:bodyPr>
            <a:normAutofit/>
          </a:bodyPr>
          <a:lstStyle>
            <a:lvl1pPr>
              <a:defRPr sz="2800"/>
            </a:lvl1pPr>
          </a:lstStyle>
          <a:p>
            <a:endParaRPr lang="en-US" dirty="0"/>
          </a:p>
        </p:txBody>
      </p:sp>
      <p:sp>
        <p:nvSpPr>
          <p:cNvPr id="20" name="Picture Placeholder 2"/>
          <p:cNvSpPr>
            <a:spLocks noGrp="1"/>
          </p:cNvSpPr>
          <p:nvPr>
            <p:ph type="pic" sz="quarter" idx="30"/>
          </p:nvPr>
        </p:nvSpPr>
        <p:spPr>
          <a:xfrm>
            <a:off x="19674046" y="9015566"/>
            <a:ext cx="4703604" cy="4700434"/>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174678212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873683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74788856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3886670" y="2066657"/>
            <a:ext cx="5018049" cy="890625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53820482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5598076"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44806848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770135" y="3888613"/>
            <a:ext cx="9105900" cy="5138928"/>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4603401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7119782"/>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7119782"/>
            <a:ext cx="7106756" cy="450183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273553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2165684" y="3633537"/>
            <a:ext cx="7094766" cy="1008246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516781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7433269" y="2618563"/>
            <a:ext cx="4681728" cy="836626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13369929" y="2618563"/>
            <a:ext cx="4681728" cy="836626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6220131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8382000"/>
            <a:ext cx="24377649" cy="4457642"/>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574595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8_Placeholder">
    <p:spTree>
      <p:nvGrpSpPr>
        <p:cNvPr id="1" name=""/>
        <p:cNvGrpSpPr/>
        <p:nvPr/>
      </p:nvGrpSpPr>
      <p:grpSpPr>
        <a:xfrm>
          <a:off x="0" y="0"/>
          <a:ext cx="0" cy="0"/>
          <a:chOff x="0" y="0"/>
          <a:chExt cx="0" cy="0"/>
        </a:xfrm>
      </p:grpSpPr>
      <p:sp>
        <p:nvSpPr>
          <p:cNvPr id="33" name="Picture Placeholder 2"/>
          <p:cNvSpPr>
            <a:spLocks noGrp="1"/>
          </p:cNvSpPr>
          <p:nvPr>
            <p:ph type="pic" sz="quarter" idx="38"/>
          </p:nvPr>
        </p:nvSpPr>
        <p:spPr>
          <a:xfrm>
            <a:off x="11246759" y="1183006"/>
            <a:ext cx="3741949" cy="4394305"/>
          </a:xfrm>
          <a:solidFill>
            <a:schemeClr val="bg1">
              <a:lumMod val="95000"/>
            </a:schemeClr>
          </a:solidFill>
        </p:spPr>
        <p:txBody>
          <a:bodyPr>
            <a:normAutofit/>
          </a:bodyPr>
          <a:lstStyle>
            <a:lvl1pPr>
              <a:defRPr sz="2800"/>
            </a:lvl1pPr>
          </a:lstStyle>
          <a:p>
            <a:endParaRPr lang="en-US"/>
          </a:p>
        </p:txBody>
      </p:sp>
      <p:sp>
        <p:nvSpPr>
          <p:cNvPr id="34" name="Picture Placeholder 2"/>
          <p:cNvSpPr>
            <a:spLocks noGrp="1"/>
          </p:cNvSpPr>
          <p:nvPr>
            <p:ph type="pic" sz="quarter" idx="39"/>
          </p:nvPr>
        </p:nvSpPr>
        <p:spPr>
          <a:xfrm>
            <a:off x="15272297" y="1183006"/>
            <a:ext cx="3741949" cy="4394305"/>
          </a:xfrm>
          <a:solidFill>
            <a:schemeClr val="bg1">
              <a:lumMod val="95000"/>
            </a:schemeClr>
          </a:solidFill>
        </p:spPr>
        <p:txBody>
          <a:bodyPr>
            <a:normAutofit/>
          </a:bodyPr>
          <a:lstStyle>
            <a:lvl1pPr>
              <a:defRPr sz="2800"/>
            </a:lvl1pPr>
          </a:lstStyle>
          <a:p>
            <a:endParaRPr lang="en-US"/>
          </a:p>
        </p:txBody>
      </p:sp>
      <p:sp>
        <p:nvSpPr>
          <p:cNvPr id="35" name="Picture Placeholder 2"/>
          <p:cNvSpPr>
            <a:spLocks noGrp="1"/>
          </p:cNvSpPr>
          <p:nvPr>
            <p:ph type="pic" sz="quarter" idx="40"/>
          </p:nvPr>
        </p:nvSpPr>
        <p:spPr>
          <a:xfrm>
            <a:off x="19318681" y="1203474"/>
            <a:ext cx="3741949" cy="4394305"/>
          </a:xfrm>
          <a:solidFill>
            <a:schemeClr val="bg1">
              <a:lumMod val="95000"/>
            </a:schemeClr>
          </a:solidFill>
        </p:spPr>
        <p:txBody>
          <a:bodyPr>
            <a:normAutofit/>
          </a:bodyPr>
          <a:lstStyle>
            <a:lvl1pPr>
              <a:defRPr sz="2800"/>
            </a:lvl1pPr>
          </a:lstStyle>
          <a:p>
            <a:endParaRPr lang="en-US"/>
          </a:p>
        </p:txBody>
      </p:sp>
      <p:sp>
        <p:nvSpPr>
          <p:cNvPr id="36" name="Picture Placeholder 2"/>
          <p:cNvSpPr>
            <a:spLocks noGrp="1"/>
          </p:cNvSpPr>
          <p:nvPr>
            <p:ph type="pic" sz="quarter" idx="41"/>
          </p:nvPr>
        </p:nvSpPr>
        <p:spPr>
          <a:xfrm>
            <a:off x="11246759" y="7058181"/>
            <a:ext cx="3741949" cy="4394305"/>
          </a:xfrm>
          <a:solidFill>
            <a:schemeClr val="bg1">
              <a:lumMod val="95000"/>
            </a:schemeClr>
          </a:solidFill>
        </p:spPr>
        <p:txBody>
          <a:bodyPr>
            <a:normAutofit/>
          </a:bodyPr>
          <a:lstStyle>
            <a:lvl1pPr>
              <a:defRPr sz="2800"/>
            </a:lvl1pPr>
          </a:lstStyle>
          <a:p>
            <a:endParaRPr lang="en-US"/>
          </a:p>
        </p:txBody>
      </p:sp>
      <p:sp>
        <p:nvSpPr>
          <p:cNvPr id="37" name="Picture Placeholder 2"/>
          <p:cNvSpPr>
            <a:spLocks noGrp="1"/>
          </p:cNvSpPr>
          <p:nvPr>
            <p:ph type="pic" sz="quarter" idx="42"/>
          </p:nvPr>
        </p:nvSpPr>
        <p:spPr>
          <a:xfrm>
            <a:off x="15272297" y="7058181"/>
            <a:ext cx="3741949" cy="4394305"/>
          </a:xfrm>
          <a:solidFill>
            <a:schemeClr val="bg1">
              <a:lumMod val="95000"/>
            </a:schemeClr>
          </a:solidFill>
        </p:spPr>
        <p:txBody>
          <a:bodyPr>
            <a:normAutofit/>
          </a:bodyPr>
          <a:lstStyle>
            <a:lvl1pPr>
              <a:defRPr sz="2800"/>
            </a:lvl1pPr>
          </a:lstStyle>
          <a:p>
            <a:endParaRPr lang="en-US"/>
          </a:p>
        </p:txBody>
      </p:sp>
      <p:sp>
        <p:nvSpPr>
          <p:cNvPr id="38" name="Picture Placeholder 2"/>
          <p:cNvSpPr>
            <a:spLocks noGrp="1"/>
          </p:cNvSpPr>
          <p:nvPr>
            <p:ph type="pic" sz="quarter" idx="43"/>
          </p:nvPr>
        </p:nvSpPr>
        <p:spPr>
          <a:xfrm>
            <a:off x="19318681" y="7078649"/>
            <a:ext cx="3741949" cy="4394305"/>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Logos 1">
    <p:spTree>
      <p:nvGrpSpPr>
        <p:cNvPr id="1" name=""/>
        <p:cNvGrpSpPr/>
        <p:nvPr/>
      </p:nvGrpSpPr>
      <p:grpSpPr>
        <a:xfrm>
          <a:off x="0" y="0"/>
          <a:ext cx="0" cy="0"/>
          <a:chOff x="0" y="0"/>
          <a:chExt cx="0" cy="0"/>
        </a:xfrm>
      </p:grpSpPr>
      <p:sp>
        <p:nvSpPr>
          <p:cNvPr id="15" name="Picture Placeholder 17"/>
          <p:cNvSpPr>
            <a:spLocks noGrp="1"/>
          </p:cNvSpPr>
          <p:nvPr>
            <p:ph type="pic" sz="quarter" idx="14"/>
          </p:nvPr>
        </p:nvSpPr>
        <p:spPr>
          <a:xfrm>
            <a:off x="2477148" y="5897277"/>
            <a:ext cx="5387546" cy="2669056"/>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6" name="Picture Placeholder 17"/>
          <p:cNvSpPr>
            <a:spLocks noGrp="1"/>
          </p:cNvSpPr>
          <p:nvPr>
            <p:ph type="pic" sz="quarter" idx="15"/>
          </p:nvPr>
        </p:nvSpPr>
        <p:spPr>
          <a:xfrm>
            <a:off x="9495052" y="5897275"/>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7" name="Picture Placeholder 17"/>
          <p:cNvSpPr>
            <a:spLocks noGrp="1"/>
          </p:cNvSpPr>
          <p:nvPr>
            <p:ph type="pic" sz="quarter" idx="16"/>
          </p:nvPr>
        </p:nvSpPr>
        <p:spPr>
          <a:xfrm>
            <a:off x="2477148" y="9245960"/>
            <a:ext cx="5387546" cy="2669056"/>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8" name="Picture Placeholder 17"/>
          <p:cNvSpPr>
            <a:spLocks noGrp="1"/>
          </p:cNvSpPr>
          <p:nvPr>
            <p:ph type="pic" sz="quarter" idx="17"/>
          </p:nvPr>
        </p:nvSpPr>
        <p:spPr>
          <a:xfrm>
            <a:off x="9495052" y="9245958"/>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19" name="Picture Placeholder 17"/>
          <p:cNvSpPr>
            <a:spLocks noGrp="1"/>
          </p:cNvSpPr>
          <p:nvPr>
            <p:ph type="pic" sz="quarter" idx="18"/>
          </p:nvPr>
        </p:nvSpPr>
        <p:spPr>
          <a:xfrm>
            <a:off x="16464262" y="5897274"/>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20" name="Picture Placeholder 17"/>
          <p:cNvSpPr>
            <a:spLocks noGrp="1"/>
          </p:cNvSpPr>
          <p:nvPr>
            <p:ph type="pic" sz="quarter" idx="19"/>
          </p:nvPr>
        </p:nvSpPr>
        <p:spPr>
          <a:xfrm>
            <a:off x="16464262" y="9245958"/>
            <a:ext cx="5387546" cy="2669057"/>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Tree>
    <p:extLst>
      <p:ext uri="{BB962C8B-B14F-4D97-AF65-F5344CB8AC3E}">
        <p14:creationId xmlns:p14="http://schemas.microsoft.com/office/powerpoint/2010/main" val="47394307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Logos">
    <p:spTree>
      <p:nvGrpSpPr>
        <p:cNvPr id="1" name=""/>
        <p:cNvGrpSpPr/>
        <p:nvPr/>
      </p:nvGrpSpPr>
      <p:grpSpPr>
        <a:xfrm>
          <a:off x="0" y="0"/>
          <a:ext cx="0" cy="0"/>
          <a:chOff x="0" y="0"/>
          <a:chExt cx="0" cy="0"/>
        </a:xfrm>
      </p:grpSpPr>
      <p:sp>
        <p:nvSpPr>
          <p:cNvPr id="34" name="Picture Placeholder 17"/>
          <p:cNvSpPr>
            <a:spLocks noGrp="1"/>
          </p:cNvSpPr>
          <p:nvPr>
            <p:ph type="pic" sz="quarter" idx="18"/>
          </p:nvPr>
        </p:nvSpPr>
        <p:spPr>
          <a:xfrm>
            <a:off x="2378754" y="2225977"/>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5" name="Picture Placeholder 17"/>
          <p:cNvSpPr>
            <a:spLocks noGrp="1"/>
          </p:cNvSpPr>
          <p:nvPr>
            <p:ph type="pic" sz="quarter" idx="19"/>
          </p:nvPr>
        </p:nvSpPr>
        <p:spPr>
          <a:xfrm>
            <a:off x="5788866" y="2225977"/>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6" name="Picture Placeholder 17"/>
          <p:cNvSpPr>
            <a:spLocks noGrp="1"/>
          </p:cNvSpPr>
          <p:nvPr>
            <p:ph type="pic" sz="quarter" idx="20"/>
          </p:nvPr>
        </p:nvSpPr>
        <p:spPr>
          <a:xfrm>
            <a:off x="9198978" y="2227111"/>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7" name="Picture Placeholder 17"/>
          <p:cNvSpPr>
            <a:spLocks noGrp="1"/>
          </p:cNvSpPr>
          <p:nvPr>
            <p:ph type="pic" sz="quarter" idx="21"/>
          </p:nvPr>
        </p:nvSpPr>
        <p:spPr>
          <a:xfrm>
            <a:off x="2378754" y="5599644"/>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8" name="Picture Placeholder 17"/>
          <p:cNvSpPr>
            <a:spLocks noGrp="1"/>
          </p:cNvSpPr>
          <p:nvPr>
            <p:ph type="pic" sz="quarter" idx="22"/>
          </p:nvPr>
        </p:nvSpPr>
        <p:spPr>
          <a:xfrm>
            <a:off x="5788866" y="5599644"/>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39" name="Picture Placeholder 17"/>
          <p:cNvSpPr>
            <a:spLocks noGrp="1"/>
          </p:cNvSpPr>
          <p:nvPr>
            <p:ph type="pic" sz="quarter" idx="23"/>
          </p:nvPr>
        </p:nvSpPr>
        <p:spPr>
          <a:xfrm>
            <a:off x="9198978" y="5600778"/>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0" name="Picture Placeholder 17"/>
          <p:cNvSpPr>
            <a:spLocks noGrp="1"/>
          </p:cNvSpPr>
          <p:nvPr>
            <p:ph type="pic" sz="quarter" idx="24"/>
          </p:nvPr>
        </p:nvSpPr>
        <p:spPr>
          <a:xfrm>
            <a:off x="2378754" y="9017259"/>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1" name="Picture Placeholder 17"/>
          <p:cNvSpPr>
            <a:spLocks noGrp="1"/>
          </p:cNvSpPr>
          <p:nvPr>
            <p:ph type="pic" sz="quarter" idx="25"/>
          </p:nvPr>
        </p:nvSpPr>
        <p:spPr>
          <a:xfrm>
            <a:off x="5788866" y="9017259"/>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
        <p:nvSpPr>
          <p:cNvPr id="42" name="Picture Placeholder 17"/>
          <p:cNvSpPr>
            <a:spLocks noGrp="1"/>
          </p:cNvSpPr>
          <p:nvPr>
            <p:ph type="pic" sz="quarter" idx="26"/>
          </p:nvPr>
        </p:nvSpPr>
        <p:spPr>
          <a:xfrm>
            <a:off x="9198978" y="9018393"/>
            <a:ext cx="2505342" cy="2497692"/>
          </a:xfrm>
          <a:solidFill>
            <a:schemeClr val="bg1">
              <a:lumMod val="95000"/>
            </a:schemeClr>
          </a:solidFill>
        </p:spPr>
        <p:txBody>
          <a:bodyPr>
            <a:normAutofit/>
          </a:bodyPr>
          <a:lstStyle>
            <a:lvl1pPr marL="0" indent="0">
              <a:buNone/>
              <a:defRPr sz="2800">
                <a:solidFill>
                  <a:schemeClr val="tx1"/>
                </a:solidFill>
              </a:defRPr>
            </a:lvl1pPr>
          </a:lstStyle>
          <a:p>
            <a:endParaRPr lang="en-US" dirty="0"/>
          </a:p>
        </p:txBody>
      </p:sp>
    </p:spTree>
    <p:extLst>
      <p:ext uri="{BB962C8B-B14F-4D97-AF65-F5344CB8AC3E}">
        <p14:creationId xmlns:p14="http://schemas.microsoft.com/office/powerpoint/2010/main" val="5675799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773446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83433147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_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6643185" y="0"/>
            <a:ext cx="773446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9236102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4 Images">
    <p:spTree>
      <p:nvGrpSpPr>
        <p:cNvPr id="1" name=""/>
        <p:cNvGrpSpPr/>
        <p:nvPr/>
      </p:nvGrpSpPr>
      <p:grpSpPr>
        <a:xfrm>
          <a:off x="0" y="0"/>
          <a:ext cx="0" cy="0"/>
          <a:chOff x="0" y="0"/>
          <a:chExt cx="0" cy="0"/>
        </a:xfrm>
      </p:grpSpPr>
      <p:sp>
        <p:nvSpPr>
          <p:cNvPr id="46" name="Picture Placeholder 13"/>
          <p:cNvSpPr>
            <a:spLocks noGrp="1"/>
          </p:cNvSpPr>
          <p:nvPr>
            <p:ph type="pic" sz="quarter" idx="13"/>
          </p:nvPr>
        </p:nvSpPr>
        <p:spPr>
          <a:xfrm>
            <a:off x="0"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47" name="Picture Placeholder 13"/>
          <p:cNvSpPr>
            <a:spLocks noGrp="1"/>
          </p:cNvSpPr>
          <p:nvPr>
            <p:ph type="pic" sz="quarter" idx="14"/>
          </p:nvPr>
        </p:nvSpPr>
        <p:spPr>
          <a:xfrm>
            <a:off x="3481911"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49" name="Picture Placeholder 13"/>
          <p:cNvSpPr>
            <a:spLocks noGrp="1"/>
          </p:cNvSpPr>
          <p:nvPr>
            <p:ph type="pic" sz="quarter" idx="16"/>
          </p:nvPr>
        </p:nvSpPr>
        <p:spPr>
          <a:xfrm>
            <a:off x="10461335"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0" name="Picture Placeholder 13"/>
          <p:cNvSpPr>
            <a:spLocks noGrp="1"/>
          </p:cNvSpPr>
          <p:nvPr>
            <p:ph type="pic" sz="quarter" idx="17"/>
          </p:nvPr>
        </p:nvSpPr>
        <p:spPr>
          <a:xfrm>
            <a:off x="13984521"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1" name="Picture Placeholder 13"/>
          <p:cNvSpPr>
            <a:spLocks noGrp="1"/>
          </p:cNvSpPr>
          <p:nvPr>
            <p:ph type="pic" sz="quarter" idx="18"/>
          </p:nvPr>
        </p:nvSpPr>
        <p:spPr>
          <a:xfrm>
            <a:off x="17482034" y="6766812"/>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3" name="Picture Placeholder 13"/>
          <p:cNvSpPr>
            <a:spLocks noGrp="1"/>
          </p:cNvSpPr>
          <p:nvPr>
            <p:ph type="pic" sz="quarter" idx="20"/>
          </p:nvPr>
        </p:nvSpPr>
        <p:spPr>
          <a:xfrm>
            <a:off x="0"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5" name="Picture Placeholder 13"/>
          <p:cNvSpPr>
            <a:spLocks noGrp="1"/>
          </p:cNvSpPr>
          <p:nvPr>
            <p:ph type="pic" sz="quarter" idx="22"/>
          </p:nvPr>
        </p:nvSpPr>
        <p:spPr>
          <a:xfrm>
            <a:off x="6979424"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6" name="Picture Placeholder 13"/>
          <p:cNvSpPr>
            <a:spLocks noGrp="1"/>
          </p:cNvSpPr>
          <p:nvPr>
            <p:ph type="pic" sz="quarter" idx="23"/>
          </p:nvPr>
        </p:nvSpPr>
        <p:spPr>
          <a:xfrm>
            <a:off x="10461335"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8" name="Picture Placeholder 13"/>
          <p:cNvSpPr>
            <a:spLocks noGrp="1"/>
          </p:cNvSpPr>
          <p:nvPr>
            <p:ph type="pic" sz="quarter" idx="25"/>
          </p:nvPr>
        </p:nvSpPr>
        <p:spPr>
          <a:xfrm>
            <a:off x="17482034"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9" name="Picture Placeholder 13"/>
          <p:cNvSpPr>
            <a:spLocks noGrp="1"/>
          </p:cNvSpPr>
          <p:nvPr>
            <p:ph type="pic" sz="quarter" idx="26"/>
          </p:nvPr>
        </p:nvSpPr>
        <p:spPr>
          <a:xfrm>
            <a:off x="20963945" y="10301234"/>
            <a:ext cx="3410712" cy="3429000"/>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20382536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0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0" y="0"/>
            <a:ext cx="6091254" cy="6721618"/>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9"/>
          </p:nvPr>
        </p:nvSpPr>
        <p:spPr>
          <a:xfrm>
            <a:off x="6369553" y="0"/>
            <a:ext cx="6091254" cy="6721618"/>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0"/>
          </p:nvPr>
        </p:nvSpPr>
        <p:spPr>
          <a:xfrm>
            <a:off x="0" y="6994383"/>
            <a:ext cx="6091254" cy="6721618"/>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1"/>
          </p:nvPr>
        </p:nvSpPr>
        <p:spPr>
          <a:xfrm>
            <a:off x="6369553" y="6994383"/>
            <a:ext cx="6059471" cy="6721618"/>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7254145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1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11916843" y="0"/>
            <a:ext cx="6091254" cy="6721618"/>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9"/>
          </p:nvPr>
        </p:nvSpPr>
        <p:spPr>
          <a:xfrm>
            <a:off x="18286396" y="0"/>
            <a:ext cx="6091254" cy="6721618"/>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0"/>
          </p:nvPr>
        </p:nvSpPr>
        <p:spPr>
          <a:xfrm>
            <a:off x="11916843" y="6994383"/>
            <a:ext cx="6091254" cy="6721618"/>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1"/>
          </p:nvPr>
        </p:nvSpPr>
        <p:spPr>
          <a:xfrm>
            <a:off x="18286396" y="6994383"/>
            <a:ext cx="6059471" cy="6721618"/>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903050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3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0" y="0"/>
            <a:ext cx="4921382" cy="67818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2"/>
          </p:nvPr>
        </p:nvSpPr>
        <p:spPr>
          <a:xfrm>
            <a:off x="501" y="6980430"/>
            <a:ext cx="4921382" cy="673557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3"/>
          </p:nvPr>
        </p:nvSpPr>
        <p:spPr>
          <a:xfrm>
            <a:off x="5139879" y="0"/>
            <a:ext cx="4839009" cy="498951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4"/>
          </p:nvPr>
        </p:nvSpPr>
        <p:spPr>
          <a:xfrm>
            <a:off x="5139879" y="5188148"/>
            <a:ext cx="4839009" cy="8527852"/>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0216751" y="0"/>
            <a:ext cx="4857874" cy="9382539"/>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6"/>
          </p:nvPr>
        </p:nvSpPr>
        <p:spPr>
          <a:xfrm>
            <a:off x="10196883" y="9581169"/>
            <a:ext cx="4877741" cy="413483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933175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2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9303025" y="0"/>
            <a:ext cx="4921382" cy="67818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2"/>
          </p:nvPr>
        </p:nvSpPr>
        <p:spPr>
          <a:xfrm>
            <a:off x="9303526" y="6980430"/>
            <a:ext cx="4921382" cy="673557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3"/>
          </p:nvPr>
        </p:nvSpPr>
        <p:spPr>
          <a:xfrm>
            <a:off x="14442904" y="0"/>
            <a:ext cx="4839009" cy="498951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4"/>
          </p:nvPr>
        </p:nvSpPr>
        <p:spPr>
          <a:xfrm>
            <a:off x="14442904" y="5188148"/>
            <a:ext cx="4839009" cy="8527852"/>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9519776" y="0"/>
            <a:ext cx="4857874" cy="9382539"/>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6"/>
          </p:nvPr>
        </p:nvSpPr>
        <p:spPr>
          <a:xfrm>
            <a:off x="19499908" y="9581169"/>
            <a:ext cx="4877741" cy="413483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6249392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2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16325822" y="0"/>
            <a:ext cx="8051829" cy="13716000"/>
          </a:xfrm>
        </p:spPr>
        <p:txBody>
          <a:bodyPr>
            <a:normAutofit/>
          </a:bodyPr>
          <a:lstStyle>
            <a:lvl1pPr>
              <a:defRPr sz="2400"/>
            </a:lvl1pPr>
          </a:lstStyle>
          <a:p>
            <a:endParaRPr lang="en-US"/>
          </a:p>
        </p:txBody>
      </p:sp>
      <p:sp>
        <p:nvSpPr>
          <p:cNvPr id="6" name="Picture Placeholder 2"/>
          <p:cNvSpPr>
            <a:spLocks noGrp="1"/>
          </p:cNvSpPr>
          <p:nvPr>
            <p:ph type="pic" sz="quarter" idx="12"/>
          </p:nvPr>
        </p:nvSpPr>
        <p:spPr>
          <a:xfrm>
            <a:off x="0" y="0"/>
            <a:ext cx="8051829" cy="13716000"/>
          </a:xfrm>
        </p:spPr>
        <p:txBody>
          <a:bodyPr>
            <a:normAutofit/>
          </a:bodyPr>
          <a:lstStyle>
            <a:lvl1pPr>
              <a:defRPr sz="2400"/>
            </a:lvl1pPr>
          </a:lstStyle>
          <a:p>
            <a:endParaRPr lang="en-US"/>
          </a:p>
        </p:txBody>
      </p:sp>
      <p:sp>
        <p:nvSpPr>
          <p:cNvPr id="7" name="Picture Placeholder 2"/>
          <p:cNvSpPr>
            <a:spLocks noGrp="1"/>
          </p:cNvSpPr>
          <p:nvPr>
            <p:ph type="pic" sz="quarter" idx="13"/>
          </p:nvPr>
        </p:nvSpPr>
        <p:spPr>
          <a:xfrm>
            <a:off x="8162911" y="0"/>
            <a:ext cx="8051829" cy="6858000"/>
          </a:xfrm>
        </p:spPr>
        <p:txBody>
          <a:bodyPr>
            <a:normAutofit/>
          </a:bodyPr>
          <a:lstStyle>
            <a:lvl1pPr>
              <a:defRPr sz="2400"/>
            </a:lvl1pPr>
          </a:lstStyle>
          <a:p>
            <a:endParaRPr lang="en-US"/>
          </a:p>
        </p:txBody>
      </p:sp>
      <p:sp>
        <p:nvSpPr>
          <p:cNvPr id="8" name="Picture Placeholder 2"/>
          <p:cNvSpPr>
            <a:spLocks noGrp="1"/>
          </p:cNvSpPr>
          <p:nvPr>
            <p:ph type="pic" sz="quarter" idx="14"/>
          </p:nvPr>
        </p:nvSpPr>
        <p:spPr>
          <a:xfrm>
            <a:off x="8162911" y="6976872"/>
            <a:ext cx="8051829" cy="6739128"/>
          </a:xfrm>
        </p:spPr>
        <p:txBody>
          <a:bodyPr>
            <a:normAutofit/>
          </a:bodyPr>
          <a:lstStyle>
            <a:lvl1pPr>
              <a:defRPr sz="2400"/>
            </a:lvl1pPr>
          </a:lstStyle>
          <a:p>
            <a:endParaRPr lang="en-US"/>
          </a:p>
        </p:txBody>
      </p:sp>
    </p:spTree>
    <p:extLst>
      <p:ext uri="{BB962C8B-B14F-4D97-AF65-F5344CB8AC3E}">
        <p14:creationId xmlns:p14="http://schemas.microsoft.com/office/powerpoint/2010/main" val="2349783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9_Placeholder">
    <p:spTree>
      <p:nvGrpSpPr>
        <p:cNvPr id="1" name=""/>
        <p:cNvGrpSpPr/>
        <p:nvPr/>
      </p:nvGrpSpPr>
      <p:grpSpPr>
        <a:xfrm>
          <a:off x="0" y="0"/>
          <a:ext cx="0" cy="0"/>
          <a:chOff x="0" y="0"/>
          <a:chExt cx="0" cy="0"/>
        </a:xfrm>
      </p:grpSpPr>
      <p:sp>
        <p:nvSpPr>
          <p:cNvPr id="33" name="Picture Placeholder 2"/>
          <p:cNvSpPr>
            <a:spLocks noGrp="1"/>
          </p:cNvSpPr>
          <p:nvPr>
            <p:ph type="pic" sz="quarter" idx="38"/>
          </p:nvPr>
        </p:nvSpPr>
        <p:spPr>
          <a:xfrm>
            <a:off x="6103153" y="4320786"/>
            <a:ext cx="12123888" cy="7566412"/>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39"/>
          </p:nvPr>
        </p:nvSpPr>
        <p:spPr>
          <a:xfrm>
            <a:off x="-6020735" y="4320786"/>
            <a:ext cx="12123888" cy="756641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40"/>
          </p:nvPr>
        </p:nvSpPr>
        <p:spPr>
          <a:xfrm>
            <a:off x="18227041" y="4320786"/>
            <a:ext cx="12123888" cy="7566412"/>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2_Default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24377650" cy="13716000"/>
          </a:xfrm>
        </p:spPr>
        <p:txBody>
          <a:bodyPr/>
          <a:lstStyle/>
          <a:p>
            <a:endParaRPr lang="en-US"/>
          </a:p>
        </p:txBody>
      </p:sp>
    </p:spTree>
    <p:extLst>
      <p:ext uri="{BB962C8B-B14F-4D97-AF65-F5344CB8AC3E}">
        <p14:creationId xmlns:p14="http://schemas.microsoft.com/office/powerpoint/2010/main" val="76119755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7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0" y="0"/>
            <a:ext cx="12188817" cy="13716000"/>
          </a:xfrm>
        </p:spPr>
        <p:txBody>
          <a:bodyPr>
            <a:normAutofit/>
          </a:bodyPr>
          <a:lstStyle>
            <a:lvl1pPr>
              <a:defRPr sz="1600"/>
            </a:lvl1pPr>
          </a:lstStyle>
          <a:p>
            <a:endParaRPr lang="en-US"/>
          </a:p>
        </p:txBody>
      </p:sp>
      <p:sp>
        <p:nvSpPr>
          <p:cNvPr id="31" name="Picture Placeholder 2"/>
          <p:cNvSpPr>
            <a:spLocks noGrp="1"/>
          </p:cNvSpPr>
          <p:nvPr>
            <p:ph type="pic" sz="quarter" idx="11"/>
          </p:nvPr>
        </p:nvSpPr>
        <p:spPr>
          <a:xfrm>
            <a:off x="12188833" y="0"/>
            <a:ext cx="12188813" cy="6858000"/>
          </a:xfrm>
        </p:spPr>
        <p:txBody>
          <a:bodyPr>
            <a:normAutofit/>
          </a:bodyPr>
          <a:lstStyle>
            <a:lvl1pPr>
              <a:defRPr sz="1600"/>
            </a:lvl1pPr>
          </a:lstStyle>
          <a:p>
            <a:endParaRPr lang="en-US"/>
          </a:p>
        </p:txBody>
      </p:sp>
      <p:sp>
        <p:nvSpPr>
          <p:cNvPr id="32" name="Picture Placeholder 2"/>
          <p:cNvSpPr>
            <a:spLocks noGrp="1"/>
          </p:cNvSpPr>
          <p:nvPr>
            <p:ph type="pic" sz="quarter" idx="12"/>
          </p:nvPr>
        </p:nvSpPr>
        <p:spPr>
          <a:xfrm>
            <a:off x="12188833" y="6858000"/>
            <a:ext cx="12188813"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236754999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8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12188833" y="0"/>
            <a:ext cx="12188817" cy="13716000"/>
          </a:xfrm>
        </p:spPr>
        <p:txBody>
          <a:bodyPr>
            <a:normAutofit/>
          </a:bodyPr>
          <a:lstStyle>
            <a:lvl1pPr>
              <a:defRPr sz="1600"/>
            </a:lvl1pPr>
          </a:lstStyle>
          <a:p>
            <a:endParaRPr lang="en-US"/>
          </a:p>
        </p:txBody>
      </p:sp>
      <p:sp>
        <p:nvSpPr>
          <p:cNvPr id="5" name="Picture Placeholder 2"/>
          <p:cNvSpPr>
            <a:spLocks noGrp="1"/>
          </p:cNvSpPr>
          <p:nvPr>
            <p:ph type="pic" sz="quarter" idx="11"/>
          </p:nvPr>
        </p:nvSpPr>
        <p:spPr>
          <a:xfrm>
            <a:off x="0" y="0"/>
            <a:ext cx="12188813" cy="6858000"/>
          </a:xfrm>
        </p:spPr>
        <p:txBody>
          <a:bodyPr>
            <a:normAutofit/>
          </a:bodyPr>
          <a:lstStyle>
            <a:lvl1pPr>
              <a:defRPr sz="1600"/>
            </a:lvl1pPr>
          </a:lstStyle>
          <a:p>
            <a:endParaRPr lang="en-US"/>
          </a:p>
        </p:txBody>
      </p:sp>
      <p:sp>
        <p:nvSpPr>
          <p:cNvPr id="6" name="Picture Placeholder 2"/>
          <p:cNvSpPr>
            <a:spLocks noGrp="1"/>
          </p:cNvSpPr>
          <p:nvPr>
            <p:ph type="pic" sz="quarter" idx="12"/>
          </p:nvPr>
        </p:nvSpPr>
        <p:spPr>
          <a:xfrm>
            <a:off x="0" y="6858000"/>
            <a:ext cx="12188813"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180384904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24125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6223179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2026084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4826139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0132191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6696267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23642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0_Placeholder">
    <p:spTree>
      <p:nvGrpSpPr>
        <p:cNvPr id="1" name=""/>
        <p:cNvGrpSpPr/>
        <p:nvPr/>
      </p:nvGrpSpPr>
      <p:grpSpPr>
        <a:xfrm>
          <a:off x="0" y="0"/>
          <a:ext cx="0" cy="0"/>
          <a:chOff x="0" y="0"/>
          <a:chExt cx="0" cy="0"/>
        </a:xfrm>
      </p:grpSpPr>
      <p:sp>
        <p:nvSpPr>
          <p:cNvPr id="13" name="Picture Placeholder 2"/>
          <p:cNvSpPr>
            <a:spLocks noGrp="1"/>
          </p:cNvSpPr>
          <p:nvPr>
            <p:ph type="pic" sz="quarter" idx="39"/>
          </p:nvPr>
        </p:nvSpPr>
        <p:spPr>
          <a:xfrm>
            <a:off x="0" y="0"/>
            <a:ext cx="10058400" cy="13716000"/>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51794314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32041456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11767140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10356904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9917186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68090136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43106337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326681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60497644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955442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1_Placeholder">
    <p:spTree>
      <p:nvGrpSpPr>
        <p:cNvPr id="1" name=""/>
        <p:cNvGrpSpPr/>
        <p:nvPr/>
      </p:nvGrpSpPr>
      <p:grpSpPr>
        <a:xfrm>
          <a:off x="0" y="0"/>
          <a:ext cx="0" cy="0"/>
          <a:chOff x="0" y="0"/>
          <a:chExt cx="0" cy="0"/>
        </a:xfrm>
      </p:grpSpPr>
      <p:sp>
        <p:nvSpPr>
          <p:cNvPr id="13" name="Picture Placeholder 2"/>
          <p:cNvSpPr>
            <a:spLocks noGrp="1"/>
          </p:cNvSpPr>
          <p:nvPr>
            <p:ph type="pic" sz="quarter" idx="39"/>
          </p:nvPr>
        </p:nvSpPr>
        <p:spPr>
          <a:xfrm>
            <a:off x="2326639" y="0"/>
            <a:ext cx="9862185" cy="13716000"/>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8333867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1896779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78265879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77354258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7656134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85432576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9589407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2093382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655161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138684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2_Placeholder">
    <p:spTree>
      <p:nvGrpSpPr>
        <p:cNvPr id="1" name=""/>
        <p:cNvGrpSpPr/>
        <p:nvPr/>
      </p:nvGrpSpPr>
      <p:grpSpPr>
        <a:xfrm>
          <a:off x="0" y="0"/>
          <a:ext cx="0" cy="0"/>
          <a:chOff x="0" y="0"/>
          <a:chExt cx="0" cy="0"/>
        </a:xfrm>
      </p:grpSpPr>
      <p:sp>
        <p:nvSpPr>
          <p:cNvPr id="13" name="Picture Placeholder 2"/>
          <p:cNvSpPr>
            <a:spLocks noGrp="1"/>
          </p:cNvSpPr>
          <p:nvPr>
            <p:ph type="pic" sz="quarter" idx="39"/>
          </p:nvPr>
        </p:nvSpPr>
        <p:spPr>
          <a:xfrm>
            <a:off x="1" y="0"/>
            <a:ext cx="24377649" cy="6693396"/>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74555277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58353597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86378913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97230420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80611148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327692437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6291780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334907448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153394793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3952457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3_Placeholder">
    <p:spTree>
      <p:nvGrpSpPr>
        <p:cNvPr id="1" name=""/>
        <p:cNvGrpSpPr/>
        <p:nvPr/>
      </p:nvGrpSpPr>
      <p:grpSpPr>
        <a:xfrm>
          <a:off x="0" y="0"/>
          <a:ext cx="0" cy="0"/>
          <a:chOff x="0" y="0"/>
          <a:chExt cx="0" cy="0"/>
        </a:xfrm>
      </p:grpSpPr>
      <p:sp>
        <p:nvSpPr>
          <p:cNvPr id="13" name="Picture Placeholder 2"/>
          <p:cNvSpPr>
            <a:spLocks noGrp="1"/>
          </p:cNvSpPr>
          <p:nvPr>
            <p:ph type="pic" sz="quarter" idx="39"/>
          </p:nvPr>
        </p:nvSpPr>
        <p:spPr>
          <a:xfrm>
            <a:off x="2804737" y="5004861"/>
            <a:ext cx="7974444" cy="4526280"/>
          </a:xfrm>
          <a:solidFill>
            <a:schemeClr val="bg1">
              <a:lumMod val="95000"/>
            </a:schemeClr>
          </a:solidFill>
        </p:spPr>
        <p:txBody>
          <a:bodyPr>
            <a:normAutofit/>
          </a:bodyPr>
          <a:lstStyle>
            <a:lvl1pPr>
              <a:defRPr sz="2800"/>
            </a:lvl1pPr>
          </a:lstStyle>
          <a:p>
            <a:endParaRPr lang="en-US"/>
          </a:p>
        </p:txBody>
      </p:sp>
      <p:sp>
        <p:nvSpPr>
          <p:cNvPr id="7" name="Picture Placeholder 2"/>
          <p:cNvSpPr>
            <a:spLocks noGrp="1"/>
          </p:cNvSpPr>
          <p:nvPr>
            <p:ph type="pic" sz="quarter" idx="40"/>
          </p:nvPr>
        </p:nvSpPr>
        <p:spPr>
          <a:xfrm>
            <a:off x="13502914" y="5004861"/>
            <a:ext cx="7974444" cy="4526280"/>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6121196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89199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4771967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5976582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46527184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3735026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45601969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9431600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404350029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774347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4_Placeholder">
    <p:spTree>
      <p:nvGrpSpPr>
        <p:cNvPr id="1" name=""/>
        <p:cNvGrpSpPr/>
        <p:nvPr/>
      </p:nvGrpSpPr>
      <p:grpSpPr>
        <a:xfrm>
          <a:off x="0" y="0"/>
          <a:ext cx="0" cy="0"/>
          <a:chOff x="0" y="0"/>
          <a:chExt cx="0" cy="0"/>
        </a:xfrm>
      </p:grpSpPr>
      <p:sp>
        <p:nvSpPr>
          <p:cNvPr id="15" name="Picture Placeholder 2"/>
          <p:cNvSpPr>
            <a:spLocks noGrp="1"/>
          </p:cNvSpPr>
          <p:nvPr>
            <p:ph type="pic" sz="quarter" idx="39"/>
          </p:nvPr>
        </p:nvSpPr>
        <p:spPr>
          <a:xfrm>
            <a:off x="1181077" y="5004861"/>
            <a:ext cx="7974444" cy="452628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40"/>
          </p:nvPr>
        </p:nvSpPr>
        <p:spPr>
          <a:xfrm>
            <a:off x="15320037" y="5004861"/>
            <a:ext cx="7974444" cy="45262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41"/>
          </p:nvPr>
        </p:nvSpPr>
        <p:spPr>
          <a:xfrm>
            <a:off x="8196999" y="5004861"/>
            <a:ext cx="7974444" cy="4526280"/>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20109292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402218217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27840550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372144407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21825940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8060031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15756575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1686987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1898701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3619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5_Placeholder">
    <p:spTree>
      <p:nvGrpSpPr>
        <p:cNvPr id="1" name=""/>
        <p:cNvGrpSpPr/>
        <p:nvPr/>
      </p:nvGrpSpPr>
      <p:grpSpPr>
        <a:xfrm>
          <a:off x="0" y="0"/>
          <a:ext cx="0" cy="0"/>
          <a:chOff x="0" y="0"/>
          <a:chExt cx="0" cy="0"/>
        </a:xfrm>
      </p:grpSpPr>
      <p:sp>
        <p:nvSpPr>
          <p:cNvPr id="15" name="Picture Placeholder 2"/>
          <p:cNvSpPr>
            <a:spLocks noGrp="1"/>
          </p:cNvSpPr>
          <p:nvPr>
            <p:ph type="pic" sz="quarter" idx="39"/>
          </p:nvPr>
        </p:nvSpPr>
        <p:spPr>
          <a:xfrm>
            <a:off x="2706939" y="2556805"/>
            <a:ext cx="4957330" cy="9005740"/>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5621332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2925501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31826743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4314858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4411015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98173536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3562664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0465958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6978654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4304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laceholder">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4191469"/>
            <a:ext cx="8125882" cy="5409731"/>
          </a:xfrm>
          <a:solidFill>
            <a:schemeClr val="bg1">
              <a:lumMod val="95000"/>
            </a:schemeClr>
          </a:solidFill>
        </p:spPr>
        <p:txBody>
          <a:bodyPr>
            <a:normAutofit/>
          </a:bodyPr>
          <a:lstStyle>
            <a:lvl1pPr>
              <a:defRPr sz="1600"/>
            </a:lvl1pPr>
          </a:lstStyle>
          <a:p>
            <a:endParaRPr lang="en-US"/>
          </a:p>
        </p:txBody>
      </p:sp>
      <p:sp>
        <p:nvSpPr>
          <p:cNvPr id="12" name="Picture Placeholder 2"/>
          <p:cNvSpPr>
            <a:spLocks noGrp="1"/>
          </p:cNvSpPr>
          <p:nvPr>
            <p:ph type="pic" sz="quarter" idx="11"/>
          </p:nvPr>
        </p:nvSpPr>
        <p:spPr>
          <a:xfrm>
            <a:off x="8125883" y="4191469"/>
            <a:ext cx="8125882" cy="5409731"/>
          </a:xfrm>
          <a:solidFill>
            <a:schemeClr val="bg1">
              <a:lumMod val="95000"/>
            </a:schemeClr>
          </a:solidFill>
        </p:spPr>
        <p:txBody>
          <a:bodyPr>
            <a:normAutofit/>
          </a:bodyPr>
          <a:lstStyle>
            <a:lvl1pPr>
              <a:defRPr sz="1600"/>
            </a:lvl1pPr>
          </a:lstStyle>
          <a:p>
            <a:endParaRPr lang="en-US"/>
          </a:p>
        </p:txBody>
      </p:sp>
      <p:sp>
        <p:nvSpPr>
          <p:cNvPr id="13" name="Picture Placeholder 2"/>
          <p:cNvSpPr>
            <a:spLocks noGrp="1"/>
          </p:cNvSpPr>
          <p:nvPr>
            <p:ph type="pic" sz="quarter" idx="12"/>
          </p:nvPr>
        </p:nvSpPr>
        <p:spPr>
          <a:xfrm>
            <a:off x="16251765" y="4191469"/>
            <a:ext cx="8125882" cy="5409731"/>
          </a:xfrm>
          <a:solidFill>
            <a:schemeClr val="bg1">
              <a:lumMod val="95000"/>
            </a:schemeClr>
          </a:solidFill>
        </p:spPr>
        <p:txBody>
          <a:bodyPr>
            <a:normAutofit/>
          </a:bodyPr>
          <a:lstStyle>
            <a:lvl1pPr>
              <a:defRPr sz="1600"/>
            </a:lvl1pPr>
          </a:lstStyle>
          <a:p>
            <a:endParaRPr lang="en-US"/>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6_Placeholder">
    <p:spTree>
      <p:nvGrpSpPr>
        <p:cNvPr id="1" name=""/>
        <p:cNvGrpSpPr/>
        <p:nvPr/>
      </p:nvGrpSpPr>
      <p:grpSpPr>
        <a:xfrm>
          <a:off x="0" y="0"/>
          <a:ext cx="0" cy="0"/>
          <a:chOff x="0" y="0"/>
          <a:chExt cx="0" cy="0"/>
        </a:xfrm>
      </p:grpSpPr>
      <p:sp>
        <p:nvSpPr>
          <p:cNvPr id="15" name="Picture Placeholder 2"/>
          <p:cNvSpPr>
            <a:spLocks noGrp="1"/>
          </p:cNvSpPr>
          <p:nvPr>
            <p:ph type="pic" sz="quarter" idx="39"/>
          </p:nvPr>
        </p:nvSpPr>
        <p:spPr>
          <a:xfrm>
            <a:off x="9707245" y="2556805"/>
            <a:ext cx="4957330" cy="9005740"/>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7727352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75441630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5178621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297870683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2704493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283755454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127917841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41603062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556427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7_Placeholder">
    <p:spTree>
      <p:nvGrpSpPr>
        <p:cNvPr id="1" name=""/>
        <p:cNvGrpSpPr/>
        <p:nvPr/>
      </p:nvGrpSpPr>
      <p:grpSpPr>
        <a:xfrm>
          <a:off x="0" y="0"/>
          <a:ext cx="0" cy="0"/>
          <a:chOff x="0" y="0"/>
          <a:chExt cx="0" cy="0"/>
        </a:xfrm>
      </p:grpSpPr>
      <p:sp>
        <p:nvSpPr>
          <p:cNvPr id="15" name="Picture Placeholder 2"/>
          <p:cNvSpPr>
            <a:spLocks noGrp="1"/>
          </p:cNvSpPr>
          <p:nvPr>
            <p:ph type="pic" sz="quarter" idx="39"/>
          </p:nvPr>
        </p:nvSpPr>
        <p:spPr>
          <a:xfrm>
            <a:off x="15422864" y="2028910"/>
            <a:ext cx="7132320" cy="9537191"/>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8_Placeholder">
    <p:spTree>
      <p:nvGrpSpPr>
        <p:cNvPr id="1" name=""/>
        <p:cNvGrpSpPr/>
        <p:nvPr/>
      </p:nvGrpSpPr>
      <p:grpSpPr>
        <a:xfrm>
          <a:off x="0" y="0"/>
          <a:ext cx="0" cy="0"/>
          <a:chOff x="0" y="0"/>
          <a:chExt cx="0" cy="0"/>
        </a:xfrm>
      </p:grpSpPr>
      <p:sp>
        <p:nvSpPr>
          <p:cNvPr id="15" name="Picture Placeholder 2"/>
          <p:cNvSpPr>
            <a:spLocks noGrp="1"/>
          </p:cNvSpPr>
          <p:nvPr>
            <p:ph type="pic" sz="quarter" idx="39"/>
          </p:nvPr>
        </p:nvSpPr>
        <p:spPr>
          <a:xfrm>
            <a:off x="3001342" y="5590729"/>
            <a:ext cx="8350380" cy="5163450"/>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9_Placeholder">
    <p:spTree>
      <p:nvGrpSpPr>
        <p:cNvPr id="1" name=""/>
        <p:cNvGrpSpPr/>
        <p:nvPr/>
      </p:nvGrpSpPr>
      <p:grpSpPr>
        <a:xfrm>
          <a:off x="0" y="0"/>
          <a:ext cx="0" cy="0"/>
          <a:chOff x="0" y="0"/>
          <a:chExt cx="0" cy="0"/>
        </a:xfrm>
      </p:grpSpPr>
      <p:sp>
        <p:nvSpPr>
          <p:cNvPr id="15" name="Picture Placeholder 2"/>
          <p:cNvSpPr>
            <a:spLocks noGrp="1"/>
          </p:cNvSpPr>
          <p:nvPr>
            <p:ph type="pic" sz="quarter" idx="39"/>
          </p:nvPr>
        </p:nvSpPr>
        <p:spPr>
          <a:xfrm>
            <a:off x="6908027" y="4911860"/>
            <a:ext cx="10459556" cy="6467657"/>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727048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93035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684150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218983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249475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6363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laceholder">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8268689" y="0"/>
            <a:ext cx="6108961" cy="6857999"/>
          </a:xfrm>
          <a:solidFill>
            <a:schemeClr val="bg1">
              <a:lumMod val="95000"/>
            </a:schemeClr>
          </a:solidFill>
        </p:spPr>
        <p:txBody>
          <a:bodyPr>
            <a:normAutofit/>
          </a:bodyPr>
          <a:lstStyle>
            <a:lvl1pPr>
              <a:defRPr sz="1600"/>
            </a:lvl1pPr>
          </a:lstStyle>
          <a:p>
            <a:endParaRPr lang="en-US"/>
          </a:p>
        </p:txBody>
      </p:sp>
      <p:sp>
        <p:nvSpPr>
          <p:cNvPr id="14" name="Picture Placeholder 2"/>
          <p:cNvSpPr>
            <a:spLocks noGrp="1"/>
          </p:cNvSpPr>
          <p:nvPr>
            <p:ph type="pic" sz="quarter" idx="11"/>
          </p:nvPr>
        </p:nvSpPr>
        <p:spPr>
          <a:xfrm>
            <a:off x="18268689" y="6858000"/>
            <a:ext cx="6109200" cy="6858000"/>
          </a:xfrm>
          <a:solidFill>
            <a:schemeClr val="bg1">
              <a:lumMod val="95000"/>
            </a:schemeClr>
          </a:solidFill>
        </p:spPr>
        <p:txBody>
          <a:bodyPr>
            <a:normAutofit/>
          </a:bodyPr>
          <a:lstStyle>
            <a:lvl1pPr>
              <a:defRPr sz="1600"/>
            </a:lvl1pPr>
          </a:lstStyle>
          <a:p>
            <a:endParaRPr lang="en-US"/>
          </a:p>
        </p:txBody>
      </p:sp>
      <p:sp>
        <p:nvSpPr>
          <p:cNvPr id="15" name="Picture Placeholder 2"/>
          <p:cNvSpPr>
            <a:spLocks noGrp="1"/>
          </p:cNvSpPr>
          <p:nvPr>
            <p:ph type="pic" sz="quarter" idx="12"/>
          </p:nvPr>
        </p:nvSpPr>
        <p:spPr>
          <a:xfrm>
            <a:off x="12159728" y="0"/>
            <a:ext cx="6108961" cy="6857999"/>
          </a:xfrm>
          <a:solidFill>
            <a:schemeClr val="bg1">
              <a:lumMod val="95000"/>
            </a:schemeClr>
          </a:solidFill>
        </p:spPr>
        <p:txBody>
          <a:bodyPr>
            <a:normAutofit/>
          </a:bodyPr>
          <a:lstStyle>
            <a:lvl1pPr>
              <a:defRPr sz="1600"/>
            </a:lvl1pPr>
          </a:lstStyle>
          <a:p>
            <a:endParaRPr lang="en-US"/>
          </a:p>
        </p:txBody>
      </p:sp>
      <p:sp>
        <p:nvSpPr>
          <p:cNvPr id="16" name="Picture Placeholder 2"/>
          <p:cNvSpPr>
            <a:spLocks noGrp="1"/>
          </p:cNvSpPr>
          <p:nvPr>
            <p:ph type="pic" sz="quarter" idx="13"/>
          </p:nvPr>
        </p:nvSpPr>
        <p:spPr>
          <a:xfrm>
            <a:off x="12159489" y="6858001"/>
            <a:ext cx="6108961" cy="6857999"/>
          </a:xfrm>
          <a:solidFill>
            <a:schemeClr val="bg1">
              <a:lumMod val="95000"/>
            </a:schemeClr>
          </a:solidFill>
        </p:spPr>
        <p:txBody>
          <a:bodyPr>
            <a:normAutofit/>
          </a:bodyPr>
          <a:lstStyle>
            <a:lvl1pPr>
              <a:defRPr sz="1600"/>
            </a:lvl1pPr>
          </a:lstStyle>
          <a:p>
            <a:endParaRPr lang="en-US"/>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8235787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88599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593942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934824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04956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762984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75660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34913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754582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9253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laceholder">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0" y="0"/>
            <a:ext cx="6108961" cy="6857999"/>
          </a:xfrm>
          <a:solidFill>
            <a:schemeClr val="bg1">
              <a:lumMod val="95000"/>
            </a:schemeClr>
          </a:solidFill>
        </p:spPr>
        <p:txBody>
          <a:bodyPr>
            <a:normAutofit/>
          </a:bodyPr>
          <a:lstStyle>
            <a:lvl1pPr>
              <a:defRPr sz="1600"/>
            </a:lvl1pPr>
          </a:lstStyle>
          <a:p>
            <a:endParaRPr lang="en-US"/>
          </a:p>
        </p:txBody>
      </p:sp>
      <p:sp>
        <p:nvSpPr>
          <p:cNvPr id="14" name="Picture Placeholder 2"/>
          <p:cNvSpPr>
            <a:spLocks noGrp="1"/>
          </p:cNvSpPr>
          <p:nvPr>
            <p:ph type="pic" sz="quarter" idx="11"/>
          </p:nvPr>
        </p:nvSpPr>
        <p:spPr>
          <a:xfrm>
            <a:off x="6108961" y="6858001"/>
            <a:ext cx="6117964" cy="6858000"/>
          </a:xfrm>
          <a:solidFill>
            <a:schemeClr val="bg1">
              <a:lumMod val="95000"/>
            </a:schemeClr>
          </a:solidFill>
        </p:spPr>
        <p:txBody>
          <a:bodyPr>
            <a:normAutofit/>
          </a:bodyPr>
          <a:lstStyle>
            <a:lvl1pPr>
              <a:defRPr sz="1600"/>
            </a:lvl1pPr>
          </a:lstStyle>
          <a:p>
            <a:endParaRPr lang="en-US"/>
          </a:p>
        </p:txBody>
      </p:sp>
      <p:sp>
        <p:nvSpPr>
          <p:cNvPr id="15" name="Picture Placeholder 2"/>
          <p:cNvSpPr>
            <a:spLocks noGrp="1"/>
          </p:cNvSpPr>
          <p:nvPr>
            <p:ph type="pic" sz="quarter" idx="12"/>
          </p:nvPr>
        </p:nvSpPr>
        <p:spPr>
          <a:xfrm>
            <a:off x="6117964" y="-1"/>
            <a:ext cx="6108961" cy="6858001"/>
          </a:xfrm>
          <a:solidFill>
            <a:schemeClr val="bg1">
              <a:lumMod val="95000"/>
            </a:schemeClr>
          </a:solidFill>
        </p:spPr>
        <p:txBody>
          <a:bodyPr>
            <a:normAutofit/>
          </a:bodyPr>
          <a:lstStyle>
            <a:lvl1pPr>
              <a:defRPr sz="1600"/>
            </a:lvl1pPr>
          </a:lstStyle>
          <a:p>
            <a:endParaRPr lang="en-US"/>
          </a:p>
        </p:txBody>
      </p:sp>
      <p:sp>
        <p:nvSpPr>
          <p:cNvPr id="16" name="Picture Placeholder 2"/>
          <p:cNvSpPr>
            <a:spLocks noGrp="1"/>
          </p:cNvSpPr>
          <p:nvPr>
            <p:ph type="pic" sz="quarter" idx="13"/>
          </p:nvPr>
        </p:nvSpPr>
        <p:spPr>
          <a:xfrm>
            <a:off x="0" y="6858001"/>
            <a:ext cx="6108961" cy="6857999"/>
          </a:xfrm>
          <a:solidFill>
            <a:schemeClr val="bg1">
              <a:lumMod val="95000"/>
            </a:schemeClr>
          </a:solidFill>
        </p:spPr>
        <p:txBody>
          <a:bodyPr>
            <a:normAutofit/>
          </a:bodyPr>
          <a:lstStyle>
            <a:lvl1pPr>
              <a:defRPr sz="1600"/>
            </a:lvl1pPr>
          </a:lstStyle>
          <a:p>
            <a:endParaRPr lang="en-US"/>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50846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35227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6012428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331909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4705753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07705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754971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608818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7780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7907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laceholder">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0780288" y="5193675"/>
            <a:ext cx="2843784" cy="2843784"/>
          </a:xfrm>
          <a:prstGeom prst="ellipse">
            <a:avLst/>
          </a:prstGeom>
          <a:solidFill>
            <a:schemeClr val="bg1">
              <a:lumMod val="95000"/>
            </a:schemeClr>
          </a:solidFill>
        </p:spPr>
        <p:txBody>
          <a:bodyPr>
            <a:normAutofit/>
          </a:bodyPr>
          <a:lstStyle>
            <a:lvl1pPr>
              <a:defRPr sz="1600"/>
            </a:lvl1pPr>
          </a:lstStyle>
          <a:p>
            <a:endParaRPr lang="en-US"/>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985590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117556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0855649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060236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532049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17517101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017100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401416570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14974010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46980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088085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6601228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47901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ptop_mockup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12728608" y="2032604"/>
            <a:ext cx="8273194" cy="5213658"/>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11752590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ptop3">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12997993" y="4747807"/>
            <a:ext cx="8273194" cy="5221224"/>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80831772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Laptop3">
    <p:spTree>
      <p:nvGrpSpPr>
        <p:cNvPr id="1" name=""/>
        <p:cNvGrpSpPr/>
        <p:nvPr/>
      </p:nvGrpSpPr>
      <p:grpSpPr>
        <a:xfrm>
          <a:off x="0" y="0"/>
          <a:ext cx="0" cy="0"/>
          <a:chOff x="0" y="0"/>
          <a:chExt cx="0" cy="0"/>
        </a:xfrm>
      </p:grpSpPr>
      <p:sp>
        <p:nvSpPr>
          <p:cNvPr id="16" name="Picture Placeholder 13"/>
          <p:cNvSpPr>
            <a:spLocks noGrp="1"/>
          </p:cNvSpPr>
          <p:nvPr>
            <p:ph type="pic" sz="quarter" idx="20"/>
          </p:nvPr>
        </p:nvSpPr>
        <p:spPr>
          <a:xfrm>
            <a:off x="8430952" y="5348483"/>
            <a:ext cx="7579234" cy="480261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33688043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esponsive devices mockup">
    <p:spTree>
      <p:nvGrpSpPr>
        <p:cNvPr id="1" name=""/>
        <p:cNvGrpSpPr/>
        <p:nvPr/>
      </p:nvGrpSpPr>
      <p:grpSpPr>
        <a:xfrm>
          <a:off x="0" y="0"/>
          <a:ext cx="0" cy="0"/>
          <a:chOff x="0" y="0"/>
          <a:chExt cx="0" cy="0"/>
        </a:xfrm>
      </p:grpSpPr>
      <p:sp>
        <p:nvSpPr>
          <p:cNvPr id="61" name="Picture Placeholder 13"/>
          <p:cNvSpPr>
            <a:spLocks noGrp="1"/>
          </p:cNvSpPr>
          <p:nvPr>
            <p:ph type="pic" sz="quarter" idx="19"/>
          </p:nvPr>
        </p:nvSpPr>
        <p:spPr>
          <a:xfrm>
            <a:off x="18693732" y="5932945"/>
            <a:ext cx="1053950" cy="1850160"/>
          </a:xfrm>
          <a:prstGeom prst="rect">
            <a:avLst/>
          </a:prstGeom>
          <a:effectLst/>
        </p:spPr>
        <p:txBody>
          <a:bodyPr>
            <a:normAutofit/>
          </a:bodyPr>
          <a:lstStyle>
            <a:lvl1pPr marL="0" indent="0">
              <a:buNone/>
              <a:defRPr sz="13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2" name="Picture Placeholder 13"/>
          <p:cNvSpPr>
            <a:spLocks noGrp="1"/>
          </p:cNvSpPr>
          <p:nvPr>
            <p:ph type="pic" sz="quarter" idx="20"/>
          </p:nvPr>
        </p:nvSpPr>
        <p:spPr>
          <a:xfrm>
            <a:off x="12875387" y="1875919"/>
            <a:ext cx="7585329" cy="425972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3" name="Picture Placeholder 13"/>
          <p:cNvSpPr>
            <a:spLocks noGrp="1"/>
          </p:cNvSpPr>
          <p:nvPr>
            <p:ph type="pic" sz="quarter" idx="21"/>
          </p:nvPr>
        </p:nvSpPr>
        <p:spPr>
          <a:xfrm>
            <a:off x="20123084" y="4483669"/>
            <a:ext cx="2476398" cy="3299436"/>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4" name="Picture Placeholder 13"/>
          <p:cNvSpPr>
            <a:spLocks noGrp="1"/>
          </p:cNvSpPr>
          <p:nvPr>
            <p:ph type="pic" sz="quarter" idx="22"/>
          </p:nvPr>
        </p:nvSpPr>
        <p:spPr>
          <a:xfrm>
            <a:off x="10085503" y="4640557"/>
            <a:ext cx="4862771" cy="3077014"/>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08702534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ortfolio of 4">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12199434" y="6846848"/>
            <a:ext cx="12178215" cy="686915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8" name="Picture Placeholder 13"/>
          <p:cNvSpPr>
            <a:spLocks noGrp="1"/>
          </p:cNvSpPr>
          <p:nvPr>
            <p:ph type="pic" sz="quarter" idx="19"/>
          </p:nvPr>
        </p:nvSpPr>
        <p:spPr>
          <a:xfrm>
            <a:off x="0" y="6846848"/>
            <a:ext cx="12199434" cy="686915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Picture Placeholder 13"/>
          <p:cNvSpPr>
            <a:spLocks noGrp="1"/>
          </p:cNvSpPr>
          <p:nvPr>
            <p:ph type="pic" sz="quarter" idx="20"/>
          </p:nvPr>
        </p:nvSpPr>
        <p:spPr>
          <a:xfrm>
            <a:off x="12199434" y="0"/>
            <a:ext cx="12178216" cy="6846847"/>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9630834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12199434" y="6846848"/>
            <a:ext cx="12178216" cy="686915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Picture Placeholder 13"/>
          <p:cNvSpPr>
            <a:spLocks noGrp="1"/>
          </p:cNvSpPr>
          <p:nvPr>
            <p:ph type="pic" sz="quarter" idx="20"/>
          </p:nvPr>
        </p:nvSpPr>
        <p:spPr>
          <a:xfrm>
            <a:off x="-22302" y="0"/>
            <a:ext cx="12221736" cy="6846847"/>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64939618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ortfolio Masonry Lef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0" y="9188605"/>
            <a:ext cx="5926162" cy="4527394"/>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1" name="Picture Placeholder 13"/>
          <p:cNvSpPr>
            <a:spLocks noGrp="1"/>
          </p:cNvSpPr>
          <p:nvPr>
            <p:ph type="pic" sz="quarter" idx="20"/>
          </p:nvPr>
        </p:nvSpPr>
        <p:spPr>
          <a:xfrm>
            <a:off x="0" y="-11154"/>
            <a:ext cx="5977054" cy="893212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2" name="Picture Placeholder 13"/>
          <p:cNvSpPr>
            <a:spLocks noGrp="1"/>
          </p:cNvSpPr>
          <p:nvPr>
            <p:ph type="pic" sz="quarter" idx="21"/>
          </p:nvPr>
        </p:nvSpPr>
        <p:spPr>
          <a:xfrm>
            <a:off x="6250970" y="-11153"/>
            <a:ext cx="5926162" cy="4516246"/>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3" name="Picture Placeholder 13"/>
          <p:cNvSpPr>
            <a:spLocks noGrp="1"/>
          </p:cNvSpPr>
          <p:nvPr>
            <p:ph type="pic" sz="quarter" idx="22"/>
          </p:nvPr>
        </p:nvSpPr>
        <p:spPr>
          <a:xfrm>
            <a:off x="6250970" y="4783870"/>
            <a:ext cx="5926162" cy="893212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38951902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ortfolio Masonry Righ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18400596" y="9188605"/>
            <a:ext cx="5977054" cy="4527394"/>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1" name="Picture Placeholder 13"/>
          <p:cNvSpPr>
            <a:spLocks noGrp="1"/>
          </p:cNvSpPr>
          <p:nvPr>
            <p:ph type="pic" sz="quarter" idx="20"/>
          </p:nvPr>
        </p:nvSpPr>
        <p:spPr>
          <a:xfrm>
            <a:off x="18400596" y="-11154"/>
            <a:ext cx="5977054" cy="893212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2" name="Picture Placeholder 13"/>
          <p:cNvSpPr>
            <a:spLocks noGrp="1"/>
          </p:cNvSpPr>
          <p:nvPr>
            <p:ph type="pic" sz="quarter" idx="21"/>
          </p:nvPr>
        </p:nvSpPr>
        <p:spPr>
          <a:xfrm>
            <a:off x="12162200" y="-11153"/>
            <a:ext cx="5926162" cy="4516246"/>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3" name="Picture Placeholder 13"/>
          <p:cNvSpPr>
            <a:spLocks noGrp="1"/>
          </p:cNvSpPr>
          <p:nvPr>
            <p:ph type="pic" sz="quarter" idx="22"/>
          </p:nvPr>
        </p:nvSpPr>
        <p:spPr>
          <a:xfrm>
            <a:off x="12162200" y="4783870"/>
            <a:ext cx="5926162" cy="893212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9443936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5_Placeholder">
    <p:spTree>
      <p:nvGrpSpPr>
        <p:cNvPr id="1" name=""/>
        <p:cNvGrpSpPr/>
        <p:nvPr/>
      </p:nvGrpSpPr>
      <p:grpSpPr>
        <a:xfrm>
          <a:off x="0" y="0"/>
          <a:ext cx="0" cy="0"/>
          <a:chOff x="0" y="0"/>
          <a:chExt cx="0" cy="0"/>
        </a:xfrm>
      </p:grpSpPr>
      <p:sp>
        <p:nvSpPr>
          <p:cNvPr id="11" name="Picture Placeholder 2"/>
          <p:cNvSpPr>
            <a:spLocks noGrp="1"/>
          </p:cNvSpPr>
          <p:nvPr>
            <p:ph type="pic" sz="quarter" idx="24"/>
          </p:nvPr>
        </p:nvSpPr>
        <p:spPr>
          <a:xfrm>
            <a:off x="1345812" y="5047831"/>
            <a:ext cx="4748849" cy="355070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5"/>
          </p:nvPr>
        </p:nvSpPr>
        <p:spPr>
          <a:xfrm>
            <a:off x="6976592" y="5047831"/>
            <a:ext cx="4748849" cy="3550702"/>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26"/>
          </p:nvPr>
        </p:nvSpPr>
        <p:spPr>
          <a:xfrm>
            <a:off x="12607372" y="5047831"/>
            <a:ext cx="4748849" cy="355070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7"/>
          </p:nvPr>
        </p:nvSpPr>
        <p:spPr>
          <a:xfrm>
            <a:off x="18238150" y="5047831"/>
            <a:ext cx="4748849" cy="3550702"/>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ortfolio5">
    <p:spTree>
      <p:nvGrpSpPr>
        <p:cNvPr id="1" name=""/>
        <p:cNvGrpSpPr/>
        <p:nvPr/>
      </p:nvGrpSpPr>
      <p:grpSpPr>
        <a:xfrm>
          <a:off x="0" y="0"/>
          <a:ext cx="0" cy="0"/>
          <a:chOff x="0" y="0"/>
          <a:chExt cx="0" cy="0"/>
        </a:xfrm>
      </p:grpSpPr>
      <p:sp>
        <p:nvSpPr>
          <p:cNvPr id="2" name="Rectangle 1"/>
          <p:cNvSpPr/>
          <p:nvPr userDrawn="1"/>
        </p:nvSpPr>
        <p:spPr>
          <a:xfrm>
            <a:off x="3456878" y="12801600"/>
            <a:ext cx="1739590" cy="468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6" name="Picture Placeholder 13"/>
          <p:cNvSpPr>
            <a:spLocks noGrp="1"/>
          </p:cNvSpPr>
          <p:nvPr>
            <p:ph type="pic" sz="quarter" idx="19"/>
          </p:nvPr>
        </p:nvSpPr>
        <p:spPr>
          <a:xfrm>
            <a:off x="1" y="3345366"/>
            <a:ext cx="4259766" cy="312234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0" name="Picture Placeholder 13"/>
          <p:cNvSpPr>
            <a:spLocks noGrp="1"/>
          </p:cNvSpPr>
          <p:nvPr>
            <p:ph type="pic" sz="quarter" idx="20"/>
          </p:nvPr>
        </p:nvSpPr>
        <p:spPr>
          <a:xfrm>
            <a:off x="10103005" y="6753922"/>
            <a:ext cx="3009746" cy="305915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1" name="Picture Placeholder 13"/>
          <p:cNvSpPr>
            <a:spLocks noGrp="1"/>
          </p:cNvSpPr>
          <p:nvPr>
            <p:ph type="pic" sz="quarter" idx="21"/>
          </p:nvPr>
        </p:nvSpPr>
        <p:spPr>
          <a:xfrm>
            <a:off x="4527395" y="6753922"/>
            <a:ext cx="5307981" cy="6962078"/>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2" name="Picture Placeholder 13"/>
          <p:cNvSpPr>
            <a:spLocks noGrp="1"/>
          </p:cNvSpPr>
          <p:nvPr>
            <p:ph type="pic" sz="quarter" idx="22"/>
          </p:nvPr>
        </p:nvSpPr>
        <p:spPr>
          <a:xfrm>
            <a:off x="4527395" y="-22302"/>
            <a:ext cx="8585355" cy="649000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45342829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22" name="Rectangle 21"/>
          <p:cNvSpPr/>
          <p:nvPr userDrawn="1"/>
        </p:nvSpPr>
        <p:spPr>
          <a:xfrm>
            <a:off x="3456878" y="12801600"/>
            <a:ext cx="1739590" cy="468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17" name="Picture Placeholder 13"/>
          <p:cNvSpPr>
            <a:spLocks noGrp="1"/>
          </p:cNvSpPr>
          <p:nvPr>
            <p:ph type="pic" sz="quarter" idx="24"/>
          </p:nvPr>
        </p:nvSpPr>
        <p:spPr>
          <a:xfrm>
            <a:off x="-1" y="-22302"/>
            <a:ext cx="4906537" cy="1373830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9" name="Picture Placeholder 13"/>
          <p:cNvSpPr>
            <a:spLocks noGrp="1"/>
          </p:cNvSpPr>
          <p:nvPr>
            <p:ph type="pic" sz="quarter" idx="23"/>
          </p:nvPr>
        </p:nvSpPr>
        <p:spPr>
          <a:xfrm>
            <a:off x="5163223" y="6753923"/>
            <a:ext cx="5307982" cy="6962078"/>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20" name="Picture Placeholder 13"/>
          <p:cNvSpPr>
            <a:spLocks noGrp="1"/>
          </p:cNvSpPr>
          <p:nvPr>
            <p:ph type="pic" sz="quarter" idx="25"/>
          </p:nvPr>
        </p:nvSpPr>
        <p:spPr>
          <a:xfrm>
            <a:off x="5163223" y="-22302"/>
            <a:ext cx="5307982" cy="649000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21" name="Picture Placeholder 13"/>
          <p:cNvSpPr>
            <a:spLocks noGrp="1"/>
          </p:cNvSpPr>
          <p:nvPr>
            <p:ph type="pic" sz="quarter" idx="22"/>
          </p:nvPr>
        </p:nvSpPr>
        <p:spPr>
          <a:xfrm>
            <a:off x="10727891" y="-22302"/>
            <a:ext cx="4906537" cy="1373830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412535994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17" name="Picture Placeholder 13"/>
          <p:cNvSpPr>
            <a:spLocks noGrp="1"/>
          </p:cNvSpPr>
          <p:nvPr>
            <p:ph type="pic" sz="quarter" idx="24"/>
          </p:nvPr>
        </p:nvSpPr>
        <p:spPr>
          <a:xfrm>
            <a:off x="8743221" y="-22302"/>
            <a:ext cx="4906537" cy="1373830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9" name="Picture Placeholder 13"/>
          <p:cNvSpPr>
            <a:spLocks noGrp="1"/>
          </p:cNvSpPr>
          <p:nvPr>
            <p:ph type="pic" sz="quarter" idx="23"/>
          </p:nvPr>
        </p:nvSpPr>
        <p:spPr>
          <a:xfrm>
            <a:off x="13906445" y="6753923"/>
            <a:ext cx="5307982" cy="6962078"/>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20" name="Picture Placeholder 13"/>
          <p:cNvSpPr>
            <a:spLocks noGrp="1"/>
          </p:cNvSpPr>
          <p:nvPr>
            <p:ph type="pic" sz="quarter" idx="25"/>
          </p:nvPr>
        </p:nvSpPr>
        <p:spPr>
          <a:xfrm>
            <a:off x="13906445" y="-22302"/>
            <a:ext cx="5307982" cy="649000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21" name="Picture Placeholder 13"/>
          <p:cNvSpPr>
            <a:spLocks noGrp="1"/>
          </p:cNvSpPr>
          <p:nvPr>
            <p:ph type="pic" sz="quarter" idx="22"/>
          </p:nvPr>
        </p:nvSpPr>
        <p:spPr>
          <a:xfrm>
            <a:off x="19471113" y="-22302"/>
            <a:ext cx="4906537" cy="1373830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46053313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Portfolio5">
    <p:spTree>
      <p:nvGrpSpPr>
        <p:cNvPr id="1" name=""/>
        <p:cNvGrpSpPr/>
        <p:nvPr/>
      </p:nvGrpSpPr>
      <p:grpSpPr>
        <a:xfrm>
          <a:off x="0" y="0"/>
          <a:ext cx="0" cy="0"/>
          <a:chOff x="0" y="0"/>
          <a:chExt cx="0" cy="0"/>
        </a:xfrm>
      </p:grpSpPr>
      <p:sp>
        <p:nvSpPr>
          <p:cNvPr id="6" name="Picture Placeholder 13"/>
          <p:cNvSpPr>
            <a:spLocks noGrp="1"/>
          </p:cNvSpPr>
          <p:nvPr>
            <p:ph type="pic" sz="quarter" idx="19"/>
          </p:nvPr>
        </p:nvSpPr>
        <p:spPr>
          <a:xfrm>
            <a:off x="20117884" y="3345366"/>
            <a:ext cx="4259766" cy="312234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0" name="Picture Placeholder 13"/>
          <p:cNvSpPr>
            <a:spLocks noGrp="1"/>
          </p:cNvSpPr>
          <p:nvPr>
            <p:ph type="pic" sz="quarter" idx="20"/>
          </p:nvPr>
        </p:nvSpPr>
        <p:spPr>
          <a:xfrm>
            <a:off x="11220293" y="6753922"/>
            <a:ext cx="3009746" cy="3059151"/>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1" name="Picture Placeholder 13"/>
          <p:cNvSpPr>
            <a:spLocks noGrp="1"/>
          </p:cNvSpPr>
          <p:nvPr>
            <p:ph type="pic" sz="quarter" idx="21"/>
          </p:nvPr>
        </p:nvSpPr>
        <p:spPr>
          <a:xfrm>
            <a:off x="14542271" y="6753922"/>
            <a:ext cx="5307981" cy="6962078"/>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2" name="Picture Placeholder 13"/>
          <p:cNvSpPr>
            <a:spLocks noGrp="1"/>
          </p:cNvSpPr>
          <p:nvPr>
            <p:ph type="pic" sz="quarter" idx="22"/>
          </p:nvPr>
        </p:nvSpPr>
        <p:spPr>
          <a:xfrm>
            <a:off x="11220293" y="-22302"/>
            <a:ext cx="8585355" cy="6490009"/>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15220235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phone_devices of 3">
    <p:spTree>
      <p:nvGrpSpPr>
        <p:cNvPr id="1" name=""/>
        <p:cNvGrpSpPr/>
        <p:nvPr/>
      </p:nvGrpSpPr>
      <p:grpSpPr>
        <a:xfrm>
          <a:off x="0" y="0"/>
          <a:ext cx="0" cy="0"/>
          <a:chOff x="0" y="0"/>
          <a:chExt cx="0" cy="0"/>
        </a:xfrm>
      </p:grpSpPr>
      <p:sp>
        <p:nvSpPr>
          <p:cNvPr id="63" name="Rectangle 62"/>
          <p:cNvSpPr/>
          <p:nvPr userDrawn="1"/>
        </p:nvSpPr>
        <p:spPr>
          <a:xfrm>
            <a:off x="3505200" y="12725400"/>
            <a:ext cx="22098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60" name="Picture Placeholder 13"/>
          <p:cNvSpPr>
            <a:spLocks noGrp="1"/>
          </p:cNvSpPr>
          <p:nvPr>
            <p:ph type="pic" sz="quarter" idx="18"/>
          </p:nvPr>
        </p:nvSpPr>
        <p:spPr>
          <a:xfrm>
            <a:off x="15356685" y="11236436"/>
            <a:ext cx="4182807" cy="7333704"/>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1" name="Picture Placeholder 13"/>
          <p:cNvSpPr>
            <a:spLocks noGrp="1"/>
          </p:cNvSpPr>
          <p:nvPr>
            <p:ph type="pic" sz="quarter" idx="19"/>
          </p:nvPr>
        </p:nvSpPr>
        <p:spPr>
          <a:xfrm>
            <a:off x="10103361" y="8355643"/>
            <a:ext cx="4182807" cy="7333703"/>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2" name="Picture Placeholder 13"/>
          <p:cNvSpPr>
            <a:spLocks noGrp="1"/>
          </p:cNvSpPr>
          <p:nvPr>
            <p:ph type="pic" sz="quarter" idx="20"/>
          </p:nvPr>
        </p:nvSpPr>
        <p:spPr>
          <a:xfrm>
            <a:off x="4821377" y="11236436"/>
            <a:ext cx="4182807" cy="7333704"/>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39802540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phone of 3">
    <p:spTree>
      <p:nvGrpSpPr>
        <p:cNvPr id="1" name=""/>
        <p:cNvGrpSpPr/>
        <p:nvPr/>
      </p:nvGrpSpPr>
      <p:grpSpPr>
        <a:xfrm>
          <a:off x="0" y="0"/>
          <a:ext cx="0" cy="0"/>
          <a:chOff x="0" y="0"/>
          <a:chExt cx="0" cy="0"/>
        </a:xfrm>
      </p:grpSpPr>
      <p:sp>
        <p:nvSpPr>
          <p:cNvPr id="9" name="Picture Placeholder 13"/>
          <p:cNvSpPr>
            <a:spLocks noGrp="1"/>
          </p:cNvSpPr>
          <p:nvPr>
            <p:ph type="pic" sz="quarter" idx="20"/>
          </p:nvPr>
        </p:nvSpPr>
        <p:spPr>
          <a:xfrm>
            <a:off x="16591438" y="4991753"/>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0" name="Picture Placeholder 13"/>
          <p:cNvSpPr>
            <a:spLocks noGrp="1"/>
          </p:cNvSpPr>
          <p:nvPr>
            <p:ph type="pic" sz="quarter" idx="21"/>
          </p:nvPr>
        </p:nvSpPr>
        <p:spPr>
          <a:xfrm>
            <a:off x="3906978" y="4991753"/>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1" name="Picture Placeholder 13"/>
          <p:cNvSpPr>
            <a:spLocks noGrp="1"/>
          </p:cNvSpPr>
          <p:nvPr>
            <p:ph type="pic" sz="quarter" idx="22"/>
          </p:nvPr>
        </p:nvSpPr>
        <p:spPr>
          <a:xfrm>
            <a:off x="10246542" y="4991753"/>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72688674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44" name="Picture Placeholder 13"/>
          <p:cNvSpPr>
            <a:spLocks noGrp="1"/>
          </p:cNvSpPr>
          <p:nvPr>
            <p:ph type="pic" sz="quarter" idx="20"/>
          </p:nvPr>
        </p:nvSpPr>
        <p:spPr>
          <a:xfrm>
            <a:off x="14078795" y="4299114"/>
            <a:ext cx="5871390" cy="10327657"/>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533219815"/>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PAD RIGHT">
    <p:spTree>
      <p:nvGrpSpPr>
        <p:cNvPr id="1" name=""/>
        <p:cNvGrpSpPr/>
        <p:nvPr/>
      </p:nvGrpSpPr>
      <p:grpSpPr>
        <a:xfrm>
          <a:off x="0" y="0"/>
          <a:ext cx="0" cy="0"/>
          <a:chOff x="0" y="0"/>
          <a:chExt cx="0" cy="0"/>
        </a:xfrm>
      </p:grpSpPr>
      <p:sp>
        <p:nvSpPr>
          <p:cNvPr id="16" name="Picture Placeholder 13"/>
          <p:cNvSpPr>
            <a:spLocks noGrp="1"/>
          </p:cNvSpPr>
          <p:nvPr>
            <p:ph type="pic" sz="quarter" idx="20"/>
          </p:nvPr>
        </p:nvSpPr>
        <p:spPr>
          <a:xfrm>
            <a:off x="14953730" y="2435749"/>
            <a:ext cx="6456623" cy="8610645"/>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98838638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PAD LEFT">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2527209" y="2435749"/>
            <a:ext cx="6456623" cy="8610645"/>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86037165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45" name="Picture Placeholder 13"/>
          <p:cNvSpPr>
            <a:spLocks noGrp="1"/>
          </p:cNvSpPr>
          <p:nvPr>
            <p:ph type="pic" sz="quarter" idx="22"/>
          </p:nvPr>
        </p:nvSpPr>
        <p:spPr>
          <a:xfrm>
            <a:off x="14678348" y="6821635"/>
            <a:ext cx="5815584" cy="3694176"/>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47" name="Picture Placeholder 13"/>
          <p:cNvSpPr>
            <a:spLocks noGrp="1"/>
          </p:cNvSpPr>
          <p:nvPr>
            <p:ph type="pic" sz="quarter" idx="24"/>
          </p:nvPr>
        </p:nvSpPr>
        <p:spPr>
          <a:xfrm>
            <a:off x="3859749" y="6821635"/>
            <a:ext cx="5815584" cy="3694176"/>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46" name="Picture Placeholder 13"/>
          <p:cNvSpPr>
            <a:spLocks noGrp="1"/>
          </p:cNvSpPr>
          <p:nvPr>
            <p:ph type="pic" sz="quarter" idx="23"/>
          </p:nvPr>
        </p:nvSpPr>
        <p:spPr>
          <a:xfrm>
            <a:off x="8902706" y="7535293"/>
            <a:ext cx="6561787" cy="414223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7079953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6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1" y="0"/>
            <a:ext cx="12188825" cy="13746480"/>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ojects 2">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1581848" y="68326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7" name="Picture Placeholder 13"/>
          <p:cNvSpPr>
            <a:spLocks noGrp="1"/>
          </p:cNvSpPr>
          <p:nvPr>
            <p:ph type="pic" sz="quarter" idx="18"/>
          </p:nvPr>
        </p:nvSpPr>
        <p:spPr>
          <a:xfrm>
            <a:off x="4156424" y="45720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400359404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17260841" y="68326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7" name="Picture Placeholder 13"/>
          <p:cNvSpPr>
            <a:spLocks noGrp="1"/>
          </p:cNvSpPr>
          <p:nvPr>
            <p:ph type="pic" sz="quarter" idx="18"/>
          </p:nvPr>
        </p:nvSpPr>
        <p:spPr>
          <a:xfrm>
            <a:off x="14686265" y="45720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5831344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Projects 2">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12188826" y="4530782"/>
            <a:ext cx="9588062" cy="70612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95015891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Projects 2">
    <p:spTree>
      <p:nvGrpSpPr>
        <p:cNvPr id="1" name=""/>
        <p:cNvGrpSpPr/>
        <p:nvPr/>
      </p:nvGrpSpPr>
      <p:grpSpPr>
        <a:xfrm>
          <a:off x="0" y="0"/>
          <a:ext cx="0" cy="0"/>
          <a:chOff x="0" y="0"/>
          <a:chExt cx="0" cy="0"/>
        </a:xfrm>
      </p:grpSpPr>
      <p:sp>
        <p:nvSpPr>
          <p:cNvPr id="5" name="Picture Placeholder 13"/>
          <p:cNvSpPr>
            <a:spLocks noGrp="1"/>
          </p:cNvSpPr>
          <p:nvPr>
            <p:ph type="pic" sz="quarter" idx="18"/>
          </p:nvPr>
        </p:nvSpPr>
        <p:spPr>
          <a:xfrm>
            <a:off x="18288000" y="0"/>
            <a:ext cx="6089650" cy="1368198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6" name="Picture Placeholder 13"/>
          <p:cNvSpPr>
            <a:spLocks noGrp="1"/>
          </p:cNvSpPr>
          <p:nvPr>
            <p:ph type="pic" sz="quarter" idx="19"/>
          </p:nvPr>
        </p:nvSpPr>
        <p:spPr>
          <a:xfrm>
            <a:off x="11744674" y="0"/>
            <a:ext cx="6089904" cy="1368198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306434317"/>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reative jobs">
    <p:spTree>
      <p:nvGrpSpPr>
        <p:cNvPr id="1" name=""/>
        <p:cNvGrpSpPr/>
        <p:nvPr/>
      </p:nvGrpSpPr>
      <p:grpSpPr>
        <a:xfrm>
          <a:off x="0" y="0"/>
          <a:ext cx="0" cy="0"/>
          <a:chOff x="0" y="0"/>
          <a:chExt cx="0" cy="0"/>
        </a:xfrm>
      </p:grpSpPr>
      <p:sp>
        <p:nvSpPr>
          <p:cNvPr id="9" name="Picture Placeholder 8"/>
          <p:cNvSpPr>
            <a:spLocks noGrp="1"/>
          </p:cNvSpPr>
          <p:nvPr>
            <p:ph type="pic" sz="quarter" idx="18"/>
          </p:nvPr>
        </p:nvSpPr>
        <p:spPr>
          <a:xfrm>
            <a:off x="13058142" y="7602525"/>
            <a:ext cx="5044439" cy="5851550"/>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wrap="square">
            <a:no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76051004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5" name="Picture Placeholder 8"/>
          <p:cNvSpPr>
            <a:spLocks noGrp="1"/>
          </p:cNvSpPr>
          <p:nvPr>
            <p:ph type="pic" sz="quarter" idx="18"/>
          </p:nvPr>
        </p:nvSpPr>
        <p:spPr>
          <a:xfrm>
            <a:off x="2281303" y="3335262"/>
            <a:ext cx="4496578" cy="5216031"/>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wrap="square">
            <a:no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8300658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ojects_1">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19951700" y="4826000"/>
            <a:ext cx="4387152" cy="64262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8" name="Picture Placeholder 13"/>
          <p:cNvSpPr>
            <a:spLocks noGrp="1"/>
          </p:cNvSpPr>
          <p:nvPr>
            <p:ph type="pic" sz="quarter" idx="16"/>
          </p:nvPr>
        </p:nvSpPr>
        <p:spPr>
          <a:xfrm>
            <a:off x="-1" y="4826000"/>
            <a:ext cx="11202797" cy="64262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Picture Placeholder 13"/>
          <p:cNvSpPr>
            <a:spLocks noGrp="1"/>
          </p:cNvSpPr>
          <p:nvPr>
            <p:ph type="pic" sz="quarter" idx="17"/>
          </p:nvPr>
        </p:nvSpPr>
        <p:spPr>
          <a:xfrm>
            <a:off x="11183048" y="4826000"/>
            <a:ext cx="4387152" cy="64262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0" name="Picture Placeholder 13"/>
          <p:cNvSpPr>
            <a:spLocks noGrp="1"/>
          </p:cNvSpPr>
          <p:nvPr>
            <p:ph type="pic" sz="quarter" idx="18"/>
          </p:nvPr>
        </p:nvSpPr>
        <p:spPr>
          <a:xfrm>
            <a:off x="15577248" y="4826000"/>
            <a:ext cx="4387152" cy="64262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16543384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 y="7289800"/>
            <a:ext cx="24377651" cy="6426200"/>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54837619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13321861" y="9088242"/>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Picture Placeholder 13"/>
          <p:cNvSpPr>
            <a:spLocks noGrp="1"/>
          </p:cNvSpPr>
          <p:nvPr>
            <p:ph type="pic" sz="quarter" idx="18"/>
          </p:nvPr>
        </p:nvSpPr>
        <p:spPr>
          <a:xfrm>
            <a:off x="4864685" y="6579219"/>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200725138"/>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13321861" y="4527885"/>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Picture Placeholder 13"/>
          <p:cNvSpPr>
            <a:spLocks noGrp="1"/>
          </p:cNvSpPr>
          <p:nvPr>
            <p:ph type="pic" sz="quarter" idx="18"/>
          </p:nvPr>
        </p:nvSpPr>
        <p:spPr>
          <a:xfrm>
            <a:off x="4864685" y="2018862"/>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0" name="Picture Placeholder 13"/>
          <p:cNvSpPr>
            <a:spLocks noGrp="1"/>
          </p:cNvSpPr>
          <p:nvPr>
            <p:ph type="pic" sz="quarter" idx="19"/>
          </p:nvPr>
        </p:nvSpPr>
        <p:spPr>
          <a:xfrm>
            <a:off x="4864685" y="8352755"/>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9681454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9" Type="http://schemas.openxmlformats.org/officeDocument/2006/relationships/slideLayout" Target="../slideLayouts/slideLayout109.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42" Type="http://schemas.openxmlformats.org/officeDocument/2006/relationships/slideLayout" Target="../slideLayouts/slideLayout112.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41" Type="http://schemas.openxmlformats.org/officeDocument/2006/relationships/slideLayout" Target="../slideLayouts/slideLayout111.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9" Type="http://schemas.openxmlformats.org/officeDocument/2006/relationships/slideLayout" Target="../slideLayouts/slideLayout151.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34" Type="http://schemas.openxmlformats.org/officeDocument/2006/relationships/slideLayout" Target="../slideLayouts/slideLayout146.xml"/><Relationship Id="rId42" Type="http://schemas.openxmlformats.org/officeDocument/2006/relationships/slideLayout" Target="../slideLayouts/slideLayout154.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33" Type="http://schemas.openxmlformats.org/officeDocument/2006/relationships/slideLayout" Target="../slideLayouts/slideLayout145.xml"/><Relationship Id="rId38" Type="http://schemas.openxmlformats.org/officeDocument/2006/relationships/slideLayout" Target="../slideLayouts/slideLayout150.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29" Type="http://schemas.openxmlformats.org/officeDocument/2006/relationships/slideLayout" Target="../slideLayouts/slideLayout141.xml"/><Relationship Id="rId41" Type="http://schemas.openxmlformats.org/officeDocument/2006/relationships/slideLayout" Target="../slideLayouts/slideLayout153.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32" Type="http://schemas.openxmlformats.org/officeDocument/2006/relationships/slideLayout" Target="../slideLayouts/slideLayout144.xml"/><Relationship Id="rId37" Type="http://schemas.openxmlformats.org/officeDocument/2006/relationships/slideLayout" Target="../slideLayouts/slideLayout149.xml"/><Relationship Id="rId40" Type="http://schemas.openxmlformats.org/officeDocument/2006/relationships/slideLayout" Target="../slideLayouts/slideLayout152.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36" Type="http://schemas.openxmlformats.org/officeDocument/2006/relationships/slideLayout" Target="../slideLayouts/slideLayout148.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31" Type="http://schemas.openxmlformats.org/officeDocument/2006/relationships/slideLayout" Target="../slideLayouts/slideLayout143.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 Id="rId35" Type="http://schemas.openxmlformats.org/officeDocument/2006/relationships/slideLayout" Target="../slideLayouts/slideLayout147.xml"/><Relationship Id="rId4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9" Type="http://schemas.openxmlformats.org/officeDocument/2006/relationships/slideLayout" Target="../slideLayouts/slideLayout193.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34" Type="http://schemas.openxmlformats.org/officeDocument/2006/relationships/slideLayout" Target="../slideLayouts/slideLayout188.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33" Type="http://schemas.openxmlformats.org/officeDocument/2006/relationships/slideLayout" Target="../slideLayouts/slideLayout187.xml"/><Relationship Id="rId38" Type="http://schemas.openxmlformats.org/officeDocument/2006/relationships/slideLayout" Target="../slideLayouts/slideLayout192.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slideLayout" Target="../slideLayouts/slideLayout186.xml"/><Relationship Id="rId37" Type="http://schemas.openxmlformats.org/officeDocument/2006/relationships/slideLayout" Target="../slideLayouts/slideLayout191.xml"/><Relationship Id="rId40" Type="http://schemas.openxmlformats.org/officeDocument/2006/relationships/theme" Target="../theme/theme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36" Type="http://schemas.openxmlformats.org/officeDocument/2006/relationships/slideLayout" Target="../slideLayouts/slideLayout190.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slideLayout" Target="../slideLayouts/slideLayout185.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slideLayout" Target="../slideLayouts/slideLayout184.xml"/><Relationship Id="rId35" Type="http://schemas.openxmlformats.org/officeDocument/2006/relationships/slideLayout" Target="../slideLayouts/slideLayout1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18" Type="http://schemas.openxmlformats.org/officeDocument/2006/relationships/slideLayout" Target="../slideLayouts/slideLayout211.xml"/><Relationship Id="rId26" Type="http://schemas.openxmlformats.org/officeDocument/2006/relationships/slideLayout" Target="../slideLayouts/slideLayout219.xml"/><Relationship Id="rId39" Type="http://schemas.openxmlformats.org/officeDocument/2006/relationships/slideLayout" Target="../slideLayouts/slideLayout232.xml"/><Relationship Id="rId3" Type="http://schemas.openxmlformats.org/officeDocument/2006/relationships/slideLayout" Target="../slideLayouts/slideLayout196.xml"/><Relationship Id="rId21" Type="http://schemas.openxmlformats.org/officeDocument/2006/relationships/slideLayout" Target="../slideLayouts/slideLayout214.xml"/><Relationship Id="rId34" Type="http://schemas.openxmlformats.org/officeDocument/2006/relationships/slideLayout" Target="../slideLayouts/slideLayout227.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17" Type="http://schemas.openxmlformats.org/officeDocument/2006/relationships/slideLayout" Target="../slideLayouts/slideLayout210.xml"/><Relationship Id="rId25" Type="http://schemas.openxmlformats.org/officeDocument/2006/relationships/slideLayout" Target="../slideLayouts/slideLayout218.xml"/><Relationship Id="rId33" Type="http://schemas.openxmlformats.org/officeDocument/2006/relationships/slideLayout" Target="../slideLayouts/slideLayout226.xml"/><Relationship Id="rId38" Type="http://schemas.openxmlformats.org/officeDocument/2006/relationships/slideLayout" Target="../slideLayouts/slideLayout231.xml"/><Relationship Id="rId2" Type="http://schemas.openxmlformats.org/officeDocument/2006/relationships/slideLayout" Target="../slideLayouts/slideLayout195.xml"/><Relationship Id="rId16" Type="http://schemas.openxmlformats.org/officeDocument/2006/relationships/slideLayout" Target="../slideLayouts/slideLayout209.xml"/><Relationship Id="rId20" Type="http://schemas.openxmlformats.org/officeDocument/2006/relationships/slideLayout" Target="../slideLayouts/slideLayout213.xml"/><Relationship Id="rId29" Type="http://schemas.openxmlformats.org/officeDocument/2006/relationships/slideLayout" Target="../slideLayouts/slideLayout222.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24" Type="http://schemas.openxmlformats.org/officeDocument/2006/relationships/slideLayout" Target="../slideLayouts/slideLayout217.xml"/><Relationship Id="rId32" Type="http://schemas.openxmlformats.org/officeDocument/2006/relationships/slideLayout" Target="../slideLayouts/slideLayout225.xml"/><Relationship Id="rId37" Type="http://schemas.openxmlformats.org/officeDocument/2006/relationships/slideLayout" Target="../slideLayouts/slideLayout230.xml"/><Relationship Id="rId40" Type="http://schemas.openxmlformats.org/officeDocument/2006/relationships/theme" Target="../theme/theme6.xml"/><Relationship Id="rId5" Type="http://schemas.openxmlformats.org/officeDocument/2006/relationships/slideLayout" Target="../slideLayouts/slideLayout198.xml"/><Relationship Id="rId15" Type="http://schemas.openxmlformats.org/officeDocument/2006/relationships/slideLayout" Target="../slideLayouts/slideLayout208.xml"/><Relationship Id="rId23" Type="http://schemas.openxmlformats.org/officeDocument/2006/relationships/slideLayout" Target="../slideLayouts/slideLayout216.xml"/><Relationship Id="rId28" Type="http://schemas.openxmlformats.org/officeDocument/2006/relationships/slideLayout" Target="../slideLayouts/slideLayout221.xml"/><Relationship Id="rId36" Type="http://schemas.openxmlformats.org/officeDocument/2006/relationships/slideLayout" Target="../slideLayouts/slideLayout229.xml"/><Relationship Id="rId10" Type="http://schemas.openxmlformats.org/officeDocument/2006/relationships/slideLayout" Target="../slideLayouts/slideLayout203.xml"/><Relationship Id="rId19" Type="http://schemas.openxmlformats.org/officeDocument/2006/relationships/slideLayout" Target="../slideLayouts/slideLayout212.xml"/><Relationship Id="rId31" Type="http://schemas.openxmlformats.org/officeDocument/2006/relationships/slideLayout" Target="../slideLayouts/slideLayout224.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 Id="rId22" Type="http://schemas.openxmlformats.org/officeDocument/2006/relationships/slideLayout" Target="../slideLayouts/slideLayout215.xml"/><Relationship Id="rId27" Type="http://schemas.openxmlformats.org/officeDocument/2006/relationships/slideLayout" Target="../slideLayouts/slideLayout220.xml"/><Relationship Id="rId30" Type="http://schemas.openxmlformats.org/officeDocument/2006/relationships/slideLayout" Target="../slideLayouts/slideLayout223.xml"/><Relationship Id="rId35" Type="http://schemas.openxmlformats.org/officeDocument/2006/relationships/slideLayout" Target="../slideLayouts/slideLayout2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26" Type="http://schemas.openxmlformats.org/officeDocument/2006/relationships/slideLayout" Target="../slideLayouts/slideLayout258.xml"/><Relationship Id="rId39" Type="http://schemas.openxmlformats.org/officeDocument/2006/relationships/theme" Target="../theme/theme7.xml"/><Relationship Id="rId3" Type="http://schemas.openxmlformats.org/officeDocument/2006/relationships/slideLayout" Target="../slideLayouts/slideLayout235.xml"/><Relationship Id="rId21" Type="http://schemas.openxmlformats.org/officeDocument/2006/relationships/slideLayout" Target="../slideLayouts/slideLayout253.xml"/><Relationship Id="rId34" Type="http://schemas.openxmlformats.org/officeDocument/2006/relationships/slideLayout" Target="../slideLayouts/slideLayout266.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5" Type="http://schemas.openxmlformats.org/officeDocument/2006/relationships/slideLayout" Target="../slideLayouts/slideLayout257.xml"/><Relationship Id="rId33" Type="http://schemas.openxmlformats.org/officeDocument/2006/relationships/slideLayout" Target="../slideLayouts/slideLayout265.xml"/><Relationship Id="rId38" Type="http://schemas.openxmlformats.org/officeDocument/2006/relationships/slideLayout" Target="../slideLayouts/slideLayout270.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slideLayout" Target="../slideLayouts/slideLayout252.xml"/><Relationship Id="rId29" Type="http://schemas.openxmlformats.org/officeDocument/2006/relationships/slideLayout" Target="../slideLayouts/slideLayout261.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24" Type="http://schemas.openxmlformats.org/officeDocument/2006/relationships/slideLayout" Target="../slideLayouts/slideLayout256.xml"/><Relationship Id="rId32" Type="http://schemas.openxmlformats.org/officeDocument/2006/relationships/slideLayout" Target="../slideLayouts/slideLayout264.xml"/><Relationship Id="rId37" Type="http://schemas.openxmlformats.org/officeDocument/2006/relationships/slideLayout" Target="../slideLayouts/slideLayout269.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23" Type="http://schemas.openxmlformats.org/officeDocument/2006/relationships/slideLayout" Target="../slideLayouts/slideLayout255.xml"/><Relationship Id="rId28" Type="http://schemas.openxmlformats.org/officeDocument/2006/relationships/slideLayout" Target="../slideLayouts/slideLayout260.xml"/><Relationship Id="rId36" Type="http://schemas.openxmlformats.org/officeDocument/2006/relationships/slideLayout" Target="../slideLayouts/slideLayout268.xml"/><Relationship Id="rId10" Type="http://schemas.openxmlformats.org/officeDocument/2006/relationships/slideLayout" Target="../slideLayouts/slideLayout242.xml"/><Relationship Id="rId19" Type="http://schemas.openxmlformats.org/officeDocument/2006/relationships/slideLayout" Target="../slideLayouts/slideLayout251.xml"/><Relationship Id="rId31" Type="http://schemas.openxmlformats.org/officeDocument/2006/relationships/slideLayout" Target="../slideLayouts/slideLayout263.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 Id="rId22" Type="http://schemas.openxmlformats.org/officeDocument/2006/relationships/slideLayout" Target="../slideLayouts/slideLayout254.xml"/><Relationship Id="rId27" Type="http://schemas.openxmlformats.org/officeDocument/2006/relationships/slideLayout" Target="../slideLayouts/slideLayout259.xml"/><Relationship Id="rId30" Type="http://schemas.openxmlformats.org/officeDocument/2006/relationships/slideLayout" Target="../slideLayouts/slideLayout262.xml"/><Relationship Id="rId35" Type="http://schemas.openxmlformats.org/officeDocument/2006/relationships/slideLayout" Target="../slideLayouts/slideLayout2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18" Type="http://schemas.openxmlformats.org/officeDocument/2006/relationships/slideLayout" Target="../slideLayouts/slideLayout288.xml"/><Relationship Id="rId26" Type="http://schemas.openxmlformats.org/officeDocument/2006/relationships/slideLayout" Target="../slideLayouts/slideLayout296.xml"/><Relationship Id="rId39" Type="http://schemas.openxmlformats.org/officeDocument/2006/relationships/theme" Target="../theme/theme8.xml"/><Relationship Id="rId3" Type="http://schemas.openxmlformats.org/officeDocument/2006/relationships/slideLayout" Target="../slideLayouts/slideLayout273.xml"/><Relationship Id="rId21" Type="http://schemas.openxmlformats.org/officeDocument/2006/relationships/slideLayout" Target="../slideLayouts/slideLayout291.xml"/><Relationship Id="rId34" Type="http://schemas.openxmlformats.org/officeDocument/2006/relationships/slideLayout" Target="../slideLayouts/slideLayout304.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slideLayout" Target="../slideLayouts/slideLayout287.xml"/><Relationship Id="rId25" Type="http://schemas.openxmlformats.org/officeDocument/2006/relationships/slideLayout" Target="../slideLayouts/slideLayout295.xml"/><Relationship Id="rId33" Type="http://schemas.openxmlformats.org/officeDocument/2006/relationships/slideLayout" Target="../slideLayouts/slideLayout303.xml"/><Relationship Id="rId38" Type="http://schemas.openxmlformats.org/officeDocument/2006/relationships/slideLayout" Target="../slideLayouts/slideLayout308.xml"/><Relationship Id="rId2" Type="http://schemas.openxmlformats.org/officeDocument/2006/relationships/slideLayout" Target="../slideLayouts/slideLayout272.xml"/><Relationship Id="rId16" Type="http://schemas.openxmlformats.org/officeDocument/2006/relationships/slideLayout" Target="../slideLayouts/slideLayout286.xml"/><Relationship Id="rId20" Type="http://schemas.openxmlformats.org/officeDocument/2006/relationships/slideLayout" Target="../slideLayouts/slideLayout290.xml"/><Relationship Id="rId29" Type="http://schemas.openxmlformats.org/officeDocument/2006/relationships/slideLayout" Target="../slideLayouts/slideLayout299.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24" Type="http://schemas.openxmlformats.org/officeDocument/2006/relationships/slideLayout" Target="../slideLayouts/slideLayout294.xml"/><Relationship Id="rId32" Type="http://schemas.openxmlformats.org/officeDocument/2006/relationships/slideLayout" Target="../slideLayouts/slideLayout302.xml"/><Relationship Id="rId37" Type="http://schemas.openxmlformats.org/officeDocument/2006/relationships/slideLayout" Target="../slideLayouts/slideLayout307.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23" Type="http://schemas.openxmlformats.org/officeDocument/2006/relationships/slideLayout" Target="../slideLayouts/slideLayout293.xml"/><Relationship Id="rId28" Type="http://schemas.openxmlformats.org/officeDocument/2006/relationships/slideLayout" Target="../slideLayouts/slideLayout298.xml"/><Relationship Id="rId36" Type="http://schemas.openxmlformats.org/officeDocument/2006/relationships/slideLayout" Target="../slideLayouts/slideLayout306.xml"/><Relationship Id="rId10" Type="http://schemas.openxmlformats.org/officeDocument/2006/relationships/slideLayout" Target="../slideLayouts/slideLayout280.xml"/><Relationship Id="rId19" Type="http://schemas.openxmlformats.org/officeDocument/2006/relationships/slideLayout" Target="../slideLayouts/slideLayout289.xml"/><Relationship Id="rId31" Type="http://schemas.openxmlformats.org/officeDocument/2006/relationships/slideLayout" Target="../slideLayouts/slideLayout301.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 Id="rId22" Type="http://schemas.openxmlformats.org/officeDocument/2006/relationships/slideLayout" Target="../slideLayouts/slideLayout292.xml"/><Relationship Id="rId27" Type="http://schemas.openxmlformats.org/officeDocument/2006/relationships/slideLayout" Target="../slideLayouts/slideLayout297.xml"/><Relationship Id="rId30" Type="http://schemas.openxmlformats.org/officeDocument/2006/relationships/slideLayout" Target="../slideLayouts/slideLayout300.xml"/><Relationship Id="rId35" Type="http://schemas.openxmlformats.org/officeDocument/2006/relationships/slideLayout" Target="../slideLayouts/slideLayout3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01" r:id="rId1"/>
    <p:sldLayoutId id="2147483966" r:id="rId2"/>
    <p:sldLayoutId id="2147483967" r:id="rId3"/>
    <p:sldLayoutId id="2147483969" r:id="rId4"/>
    <p:sldLayoutId id="2147483970" r:id="rId5"/>
    <p:sldLayoutId id="2147483968" r:id="rId6"/>
    <p:sldLayoutId id="2147483956" r:id="rId7"/>
    <p:sldLayoutId id="2147483971" r:id="rId8"/>
    <p:sldLayoutId id="2147483972" r:id="rId9"/>
    <p:sldLayoutId id="2147483973" r:id="rId10"/>
    <p:sldLayoutId id="2147483996" r:id="rId11"/>
    <p:sldLayoutId id="2147483974" r:id="rId12"/>
    <p:sldLayoutId id="2147483975" r:id="rId13"/>
    <p:sldLayoutId id="2147483976" r:id="rId14"/>
    <p:sldLayoutId id="2147483977" r:id="rId15"/>
    <p:sldLayoutId id="2147483978" r:id="rId16"/>
    <p:sldLayoutId id="2147483979" r:id="rId17"/>
    <p:sldLayoutId id="2147483980" r:id="rId18"/>
    <p:sldLayoutId id="2147483981" r:id="rId19"/>
    <p:sldLayoutId id="2147483982" r:id="rId20"/>
    <p:sldLayoutId id="2147483983" r:id="rId21"/>
    <p:sldLayoutId id="2147483984" r:id="rId22"/>
    <p:sldLayoutId id="2147483985" r:id="rId23"/>
    <p:sldLayoutId id="2147483986" r:id="rId24"/>
    <p:sldLayoutId id="2147483987" r:id="rId25"/>
    <p:sldLayoutId id="2147483988" r:id="rId26"/>
    <p:sldLayoutId id="2147483989" r:id="rId27"/>
    <p:sldLayoutId id="2147483990" r:id="rId28"/>
    <p:sldLayoutId id="2147483991" r:id="rId29"/>
    <p:sldLayoutId id="2147483992" r:id="rId30"/>
    <p:sldLayoutId id="2147483993" r:id="rId31"/>
    <p:sldLayoutId id="2147483994" r:id="rId32"/>
    <p:sldLayoutId id="2147483995" r:id="rId33"/>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smtClean="0">
                <a:solidFill>
                  <a:srgbClr val="FFFFFF"/>
                </a:solidFill>
                <a:latin typeface="Segoe UI" panose="020B0502040204020203" pitchFamily="34" charset="0"/>
                <a:ea typeface="Montserrat Light" charset="0"/>
                <a:cs typeface="Segoe UI" panose="020B0502040204020203" pitchFamily="34" charset="0"/>
              </a:rPr>
              <a:pPr algn="ctr"/>
              <a:t>‹#›</a:t>
            </a:fld>
            <a:r>
              <a:rPr lang="id-ID" sz="1800" dirty="0">
                <a:solidFill>
                  <a:srgbClr val="FFFFFF"/>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54309979"/>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 id="2147484017" r:id="rId19"/>
    <p:sldLayoutId id="2147484018" r:id="rId20"/>
    <p:sldLayoutId id="2147484019" r:id="rId21"/>
    <p:sldLayoutId id="2147484020" r:id="rId22"/>
    <p:sldLayoutId id="2147484021" r:id="rId23"/>
    <p:sldLayoutId id="2147484022" r:id="rId24"/>
    <p:sldLayoutId id="2147484023" r:id="rId25"/>
    <p:sldLayoutId id="2147484024" r:id="rId26"/>
    <p:sldLayoutId id="2147484025" r:id="rId27"/>
    <p:sldLayoutId id="2147484026" r:id="rId28"/>
    <p:sldLayoutId id="2147484027" r:id="rId29"/>
    <p:sldLayoutId id="2147484028" r:id="rId30"/>
    <p:sldLayoutId id="2147484029" r:id="rId31"/>
    <p:sldLayoutId id="2147484030" r:id="rId32"/>
    <p:sldLayoutId id="2147484031" r:id="rId33"/>
    <p:sldLayoutId id="2147484032" r:id="rId34"/>
    <p:sldLayoutId id="2147484033" r:id="rId35"/>
    <p:sldLayoutId id="2147484034" r:id="rId36"/>
    <p:sldLayoutId id="2147484035" r:id="rId37"/>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TextBox 5"/>
          <p:cNvSpPr txBox="1"/>
          <p:nvPr userDrawn="1"/>
        </p:nvSpPr>
        <p:spPr>
          <a:xfrm>
            <a:off x="1472764" y="12826328"/>
            <a:ext cx="3929089" cy="430887"/>
          </a:xfrm>
          <a:prstGeom prst="rect">
            <a:avLst/>
          </a:prstGeom>
          <a:noFill/>
        </p:spPr>
        <p:txBody>
          <a:bodyPr wrap="none" rtlCol="0" anchor="ctr" anchorCtr="0">
            <a:spAutoFit/>
          </a:bodyPr>
          <a:lstStyle/>
          <a:p>
            <a:r>
              <a:rPr lang="en-US" sz="2200" b="1" dirty="0">
                <a:solidFill>
                  <a:srgbClr val="000000"/>
                </a:solidFill>
                <a:latin typeface="Segoe UI Semibold" panose="020B0702040204020203" pitchFamily="34" charset="0"/>
                <a:ea typeface="Lato" charset="0"/>
                <a:cs typeface="Segoe UI Semibold" panose="020B0702040204020203" pitchFamily="34" charset="0"/>
              </a:rPr>
              <a:t>Wolf Company </a:t>
            </a:r>
            <a:r>
              <a:rPr lang="en-US" sz="2200" dirty="0">
                <a:solidFill>
                  <a:srgbClr val="000000"/>
                </a:solidFill>
                <a:latin typeface="Segoe UI Semibold" panose="020B0702040204020203" pitchFamily="34" charset="0"/>
                <a:ea typeface="Lato Light" charset="0"/>
                <a:cs typeface="Segoe UI Semibold" panose="020B0702040204020203" pitchFamily="34" charset="0"/>
              </a:rPr>
              <a:t>| Presentation</a:t>
            </a:r>
          </a:p>
        </p:txBody>
      </p:sp>
      <p:sp>
        <p:nvSpPr>
          <p:cNvPr id="14" name="Hexagon 13"/>
          <p:cNvSpPr/>
          <p:nvPr userDrawn="1"/>
        </p:nvSpPr>
        <p:spPr>
          <a:xfrm rot="5400000">
            <a:off x="22423256" y="543680"/>
            <a:ext cx="766064" cy="660400"/>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15" name="TextBox 14"/>
          <p:cNvSpPr txBox="1"/>
          <p:nvPr userDrawn="1"/>
        </p:nvSpPr>
        <p:spPr>
          <a:xfrm>
            <a:off x="22439373" y="596900"/>
            <a:ext cx="923896" cy="553961"/>
          </a:xfrm>
          <a:prstGeom prst="rect">
            <a:avLst/>
          </a:prstGeom>
          <a:noFill/>
        </p:spPr>
        <p:txBody>
          <a:bodyPr wrap="none" lIns="182843" tIns="91422" rIns="182843" bIns="91422" rtlCol="0">
            <a:spAutoFit/>
          </a:bodyPr>
          <a:lstStyle/>
          <a:p>
            <a:pPr algn="ctr"/>
            <a:fld id="{260E2A6B-A809-4840-BF14-8648BC0BDF87}" type="slidenum">
              <a:rPr lang="id-ID" sz="2400" b="1" smtClean="0">
                <a:solidFill>
                  <a:srgbClr val="000000"/>
                </a:solidFill>
                <a:latin typeface="Segoe UI Semibold" panose="020B0702040204020203" pitchFamily="34" charset="0"/>
                <a:ea typeface="Lato" charset="0"/>
                <a:cs typeface="Segoe UI Semibold" panose="020B0702040204020203" pitchFamily="34" charset="0"/>
              </a:rPr>
              <a:pPr algn="ctr"/>
              <a:t>‹#›</a:t>
            </a:fld>
            <a:r>
              <a:rPr lang="id-ID" sz="2400" b="1" dirty="0">
                <a:solidFill>
                  <a:srgbClr val="000000"/>
                </a:solidFill>
                <a:latin typeface="Segoe UI Semibold" panose="020B0702040204020203" pitchFamily="34" charset="0"/>
                <a:ea typeface="Lato" charset="0"/>
                <a:cs typeface="Segoe UI Semibold" panose="020B0702040204020203" pitchFamily="34" charset="0"/>
              </a:rPr>
              <a:t>  </a:t>
            </a:r>
          </a:p>
        </p:txBody>
      </p:sp>
      <p:sp>
        <p:nvSpPr>
          <p:cNvPr id="16" name="Shape 2863"/>
          <p:cNvSpPr/>
          <p:nvPr userDrawn="1"/>
        </p:nvSpPr>
        <p:spPr>
          <a:xfrm>
            <a:off x="21824733" y="12647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Semibold" panose="020B0702040204020203" pitchFamily="34" charset="0"/>
              <a:ea typeface="Gill Sans"/>
              <a:cs typeface="Segoe UI Semibold" panose="020B0702040204020203" pitchFamily="34" charset="0"/>
              <a:sym typeface="Gill Sans"/>
            </a:endParaRPr>
          </a:p>
        </p:txBody>
      </p:sp>
      <p:sp>
        <p:nvSpPr>
          <p:cNvPr id="17" name="Shape 2864"/>
          <p:cNvSpPr/>
          <p:nvPr userDrawn="1"/>
        </p:nvSpPr>
        <p:spPr>
          <a:xfrm>
            <a:off x="22533306" y="12647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Semibold" panose="020B0702040204020203" pitchFamily="34" charset="0"/>
              <a:ea typeface="Gill Sans"/>
              <a:cs typeface="Segoe UI Semibold" panose="020B0702040204020203" pitchFamily="34" charset="0"/>
              <a:sym typeface="Gill Sans"/>
            </a:endParaRPr>
          </a:p>
        </p:txBody>
      </p:sp>
      <p:sp>
        <p:nvSpPr>
          <p:cNvPr id="18" name="Shape 2865"/>
          <p:cNvSpPr/>
          <p:nvPr userDrawn="1"/>
        </p:nvSpPr>
        <p:spPr>
          <a:xfrm>
            <a:off x="21114226" y="12647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Semibold" panose="020B0702040204020203" pitchFamily="34" charset="0"/>
              <a:ea typeface="Gill Sans"/>
              <a:cs typeface="Segoe UI Semibold" panose="020B0702040204020203" pitchFamily="34" charset="0"/>
              <a:sym typeface="Gill Sans"/>
            </a:endParaRPr>
          </a:p>
        </p:txBody>
      </p:sp>
    </p:spTree>
    <p:extLst>
      <p:ext uri="{BB962C8B-B14F-4D97-AF65-F5344CB8AC3E}">
        <p14:creationId xmlns:p14="http://schemas.microsoft.com/office/powerpoint/2010/main" val="3119978687"/>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 id="2147484053" r:id="rId17"/>
    <p:sldLayoutId id="2147484054" r:id="rId18"/>
    <p:sldLayoutId id="2147484055" r:id="rId19"/>
    <p:sldLayoutId id="2147484056" r:id="rId20"/>
    <p:sldLayoutId id="2147484057" r:id="rId21"/>
    <p:sldLayoutId id="2147484058" r:id="rId22"/>
    <p:sldLayoutId id="2147484059" r:id="rId23"/>
    <p:sldLayoutId id="2147484060" r:id="rId24"/>
    <p:sldLayoutId id="2147484061" r:id="rId25"/>
    <p:sldLayoutId id="2147484062" r:id="rId26"/>
    <p:sldLayoutId id="2147484063" r:id="rId27"/>
    <p:sldLayoutId id="2147484064" r:id="rId28"/>
    <p:sldLayoutId id="2147484065" r:id="rId29"/>
    <p:sldLayoutId id="2147484066" r:id="rId30"/>
    <p:sldLayoutId id="2147484067" r:id="rId31"/>
    <p:sldLayoutId id="2147484068" r:id="rId32"/>
    <p:sldLayoutId id="2147484069" r:id="rId33"/>
    <p:sldLayoutId id="2147484070" r:id="rId34"/>
    <p:sldLayoutId id="2147484071" r:id="rId35"/>
    <p:sldLayoutId id="2147484072" r:id="rId36"/>
    <p:sldLayoutId id="2147484073" r:id="rId37"/>
    <p:sldLayoutId id="2147484074" r:id="rId38"/>
    <p:sldLayoutId id="2147484075" r:id="rId39"/>
    <p:sldLayoutId id="2147484076" r:id="rId40"/>
    <p:sldLayoutId id="2147484077" r:id="rId41"/>
    <p:sldLayoutId id="2147484078" r:id="rId42"/>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TextBox 5"/>
          <p:cNvSpPr txBox="1"/>
          <p:nvPr userDrawn="1"/>
        </p:nvSpPr>
        <p:spPr>
          <a:xfrm>
            <a:off x="1472764" y="12826328"/>
            <a:ext cx="3929089" cy="430887"/>
          </a:xfrm>
          <a:prstGeom prst="rect">
            <a:avLst/>
          </a:prstGeom>
          <a:noFill/>
        </p:spPr>
        <p:txBody>
          <a:bodyPr wrap="none" rtlCol="0" anchor="ctr" anchorCtr="0">
            <a:spAutoFit/>
          </a:bodyPr>
          <a:lstStyle/>
          <a:p>
            <a:r>
              <a:rPr lang="en-US" sz="2200" b="1" dirty="0">
                <a:solidFill>
                  <a:srgbClr val="000000"/>
                </a:solidFill>
                <a:latin typeface="Segoe UI Semibold" panose="020B0702040204020203" pitchFamily="34" charset="0"/>
                <a:ea typeface="Lato" charset="0"/>
                <a:cs typeface="Segoe UI Semibold" panose="020B0702040204020203" pitchFamily="34" charset="0"/>
              </a:rPr>
              <a:t>Wolf Company </a:t>
            </a:r>
            <a:r>
              <a:rPr lang="en-US" sz="2200" dirty="0">
                <a:solidFill>
                  <a:srgbClr val="000000"/>
                </a:solidFill>
                <a:latin typeface="Segoe UI Semibold" panose="020B0702040204020203" pitchFamily="34" charset="0"/>
                <a:ea typeface="Lato Light" charset="0"/>
                <a:cs typeface="Segoe UI Semibold" panose="020B0702040204020203" pitchFamily="34" charset="0"/>
              </a:rPr>
              <a:t>| Presentation</a:t>
            </a:r>
          </a:p>
        </p:txBody>
      </p:sp>
      <p:sp>
        <p:nvSpPr>
          <p:cNvPr id="14" name="Hexagon 13"/>
          <p:cNvSpPr/>
          <p:nvPr userDrawn="1"/>
        </p:nvSpPr>
        <p:spPr>
          <a:xfrm rot="5400000">
            <a:off x="22423256" y="543680"/>
            <a:ext cx="766064" cy="660400"/>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15" name="TextBox 14"/>
          <p:cNvSpPr txBox="1"/>
          <p:nvPr userDrawn="1"/>
        </p:nvSpPr>
        <p:spPr>
          <a:xfrm>
            <a:off x="22439373" y="596900"/>
            <a:ext cx="923896" cy="553961"/>
          </a:xfrm>
          <a:prstGeom prst="rect">
            <a:avLst/>
          </a:prstGeom>
          <a:noFill/>
        </p:spPr>
        <p:txBody>
          <a:bodyPr wrap="none" lIns="182843" tIns="91422" rIns="182843" bIns="91422" rtlCol="0">
            <a:spAutoFit/>
          </a:bodyPr>
          <a:lstStyle/>
          <a:p>
            <a:pPr algn="ctr"/>
            <a:fld id="{260E2A6B-A809-4840-BF14-8648BC0BDF87}" type="slidenum">
              <a:rPr lang="id-ID" sz="2400" b="1" smtClean="0">
                <a:solidFill>
                  <a:srgbClr val="000000"/>
                </a:solidFill>
                <a:latin typeface="Segoe UI Semibold" panose="020B0702040204020203" pitchFamily="34" charset="0"/>
                <a:ea typeface="Lato" charset="0"/>
                <a:cs typeface="Segoe UI Semibold" panose="020B0702040204020203" pitchFamily="34" charset="0"/>
              </a:rPr>
              <a:pPr algn="ctr"/>
              <a:t>‹#›</a:t>
            </a:fld>
            <a:r>
              <a:rPr lang="id-ID" sz="2400" b="1" dirty="0">
                <a:solidFill>
                  <a:srgbClr val="000000"/>
                </a:solidFill>
                <a:latin typeface="Segoe UI Semibold" panose="020B0702040204020203" pitchFamily="34" charset="0"/>
                <a:ea typeface="Lato" charset="0"/>
                <a:cs typeface="Segoe UI Semibold" panose="020B0702040204020203" pitchFamily="34" charset="0"/>
              </a:rPr>
              <a:t>  </a:t>
            </a:r>
          </a:p>
        </p:txBody>
      </p:sp>
      <p:sp>
        <p:nvSpPr>
          <p:cNvPr id="16" name="Shape 2863"/>
          <p:cNvSpPr/>
          <p:nvPr userDrawn="1"/>
        </p:nvSpPr>
        <p:spPr>
          <a:xfrm>
            <a:off x="21824733" y="12647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Semibold" panose="020B0702040204020203" pitchFamily="34" charset="0"/>
              <a:ea typeface="Gill Sans"/>
              <a:cs typeface="Segoe UI Semibold" panose="020B0702040204020203" pitchFamily="34" charset="0"/>
              <a:sym typeface="Gill Sans"/>
            </a:endParaRPr>
          </a:p>
        </p:txBody>
      </p:sp>
      <p:sp>
        <p:nvSpPr>
          <p:cNvPr id="17" name="Shape 2864"/>
          <p:cNvSpPr/>
          <p:nvPr userDrawn="1"/>
        </p:nvSpPr>
        <p:spPr>
          <a:xfrm>
            <a:off x="22533306" y="12647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Semibold" panose="020B0702040204020203" pitchFamily="34" charset="0"/>
              <a:ea typeface="Gill Sans"/>
              <a:cs typeface="Segoe UI Semibold" panose="020B0702040204020203" pitchFamily="34" charset="0"/>
              <a:sym typeface="Gill Sans"/>
            </a:endParaRPr>
          </a:p>
        </p:txBody>
      </p:sp>
      <p:sp>
        <p:nvSpPr>
          <p:cNvPr id="18" name="Shape 2865"/>
          <p:cNvSpPr/>
          <p:nvPr userDrawn="1"/>
        </p:nvSpPr>
        <p:spPr>
          <a:xfrm>
            <a:off x="21114226" y="1264776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Semibold" panose="020B0702040204020203" pitchFamily="34" charset="0"/>
              <a:ea typeface="Gill Sans"/>
              <a:cs typeface="Segoe UI Semibold" panose="020B0702040204020203" pitchFamily="34" charset="0"/>
              <a:sym typeface="Gill Sans"/>
            </a:endParaRPr>
          </a:p>
        </p:txBody>
      </p:sp>
    </p:spTree>
    <p:extLst>
      <p:ext uri="{BB962C8B-B14F-4D97-AF65-F5344CB8AC3E}">
        <p14:creationId xmlns:p14="http://schemas.microsoft.com/office/powerpoint/2010/main" val="550274140"/>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 id="2147484097" r:id="rId18"/>
    <p:sldLayoutId id="2147484098" r:id="rId19"/>
    <p:sldLayoutId id="2147484099" r:id="rId20"/>
    <p:sldLayoutId id="2147484100" r:id="rId21"/>
    <p:sldLayoutId id="2147484101" r:id="rId22"/>
    <p:sldLayoutId id="2147484102" r:id="rId23"/>
    <p:sldLayoutId id="2147484103" r:id="rId24"/>
    <p:sldLayoutId id="2147484104" r:id="rId25"/>
    <p:sldLayoutId id="2147484105" r:id="rId26"/>
    <p:sldLayoutId id="2147484106" r:id="rId27"/>
    <p:sldLayoutId id="2147484107" r:id="rId28"/>
    <p:sldLayoutId id="2147484108" r:id="rId29"/>
    <p:sldLayoutId id="2147484109" r:id="rId30"/>
    <p:sldLayoutId id="2147484110" r:id="rId31"/>
    <p:sldLayoutId id="2147484111" r:id="rId32"/>
    <p:sldLayoutId id="2147484112" r:id="rId33"/>
    <p:sldLayoutId id="2147484113" r:id="rId34"/>
    <p:sldLayoutId id="2147484114" r:id="rId35"/>
    <p:sldLayoutId id="2147484115" r:id="rId36"/>
    <p:sldLayoutId id="2147484116" r:id="rId37"/>
    <p:sldLayoutId id="2147484117" r:id="rId38"/>
    <p:sldLayoutId id="2147484118" r:id="rId39"/>
    <p:sldLayoutId id="2147484119" r:id="rId40"/>
    <p:sldLayoutId id="2147484120" r:id="rId41"/>
    <p:sldLayoutId id="2147484121" r:id="rId42"/>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
        <p:nvSpPr>
          <p:cNvPr id="10" name="TextBox 9"/>
          <p:cNvSpPr txBox="1"/>
          <p:nvPr userDrawn="1"/>
        </p:nvSpPr>
        <p:spPr>
          <a:xfrm>
            <a:off x="22462802" y="690390"/>
            <a:ext cx="1021680" cy="615517"/>
          </a:xfrm>
          <a:prstGeom prst="rect">
            <a:avLst/>
          </a:prstGeom>
          <a:noFill/>
        </p:spPr>
        <p:txBody>
          <a:bodyPr wrap="none" lIns="182843" tIns="91422" rIns="182843" bIns="91422" rtlCol="0">
            <a:spAutoFit/>
          </a:bodyPr>
          <a:lstStyle/>
          <a:p>
            <a:pPr algn="ctr" defTabSz="1828165"/>
            <a:fld id="{260E2A6B-A809-4840-BF14-8648BC0BDF87}" type="slidenum">
              <a:rPr lang="id-ID" sz="2800" smtClean="0">
                <a:solidFill>
                  <a:srgbClr val="000000"/>
                </a:solidFill>
                <a:latin typeface="Montserrat Light" panose="00000400000000000000" charset="0"/>
                <a:ea typeface="Montserrat Light" panose="00000400000000000000" charset="0"/>
                <a:cs typeface="Montserrat Light" panose="00000400000000000000" charset="0"/>
              </a:rPr>
              <a:pPr algn="ctr" defTabSz="1828165"/>
              <a:t>‹#›</a:t>
            </a:fld>
            <a:r>
              <a:rPr lang="id-ID" sz="2800" dirty="0">
                <a:solidFill>
                  <a:srgbClr val="000000"/>
                </a:solidFill>
                <a:latin typeface="Montserrat Light" panose="00000400000000000000" charset="0"/>
                <a:ea typeface="Montserrat Light" panose="00000400000000000000" charset="0"/>
                <a:cs typeface="Montserrat Light" panose="00000400000000000000" charset="0"/>
              </a:rPr>
              <a:t>  </a:t>
            </a:r>
          </a:p>
        </p:txBody>
      </p:sp>
    </p:spTree>
    <p:extLst>
      <p:ext uri="{BB962C8B-B14F-4D97-AF65-F5344CB8AC3E}">
        <p14:creationId xmlns:p14="http://schemas.microsoft.com/office/powerpoint/2010/main" val="4076009907"/>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 id="2147484139" r:id="rId17"/>
    <p:sldLayoutId id="2147484140" r:id="rId18"/>
    <p:sldLayoutId id="2147484141" r:id="rId19"/>
    <p:sldLayoutId id="2147484142" r:id="rId20"/>
    <p:sldLayoutId id="2147484143" r:id="rId21"/>
    <p:sldLayoutId id="2147484144" r:id="rId22"/>
    <p:sldLayoutId id="2147484145" r:id="rId23"/>
    <p:sldLayoutId id="2147484146" r:id="rId24"/>
    <p:sldLayoutId id="2147484147" r:id="rId25"/>
    <p:sldLayoutId id="2147484148" r:id="rId26"/>
    <p:sldLayoutId id="2147484149" r:id="rId27"/>
    <p:sldLayoutId id="2147484150" r:id="rId28"/>
    <p:sldLayoutId id="2147484151" r:id="rId29"/>
    <p:sldLayoutId id="2147484152" r:id="rId30"/>
    <p:sldLayoutId id="2147484153" r:id="rId31"/>
    <p:sldLayoutId id="2147484154" r:id="rId32"/>
    <p:sldLayoutId id="2147484155" r:id="rId33"/>
    <p:sldLayoutId id="2147484156" r:id="rId34"/>
    <p:sldLayoutId id="2147484157" r:id="rId35"/>
    <p:sldLayoutId id="2147484158" r:id="rId36"/>
    <p:sldLayoutId id="2147484159" r:id="rId37"/>
    <p:sldLayoutId id="2147484160" r:id="rId38"/>
    <p:sldLayoutId id="2147484161" r:id="rId39"/>
  </p:sldLayoutIdLst>
  <p:hf hdr="0" ftr="0" dt="0"/>
  <p:txStyles>
    <p:titleStyle>
      <a:lvl1pPr algn="l" defTabSz="1828165"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165"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400" indent="0" algn="l" defTabSz="1828165"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165" indent="0" algn="l" defTabSz="1828165"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565" indent="0" algn="l" defTabSz="1828165"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965" indent="0" algn="l" defTabSz="1828165"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1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165" rtl="0" eaLnBrk="1" latinLnBrk="0" hangingPunct="1">
        <a:defRPr sz="3600" kern="1200">
          <a:solidFill>
            <a:schemeClr val="tx1"/>
          </a:solidFill>
          <a:latin typeface="+mn-lt"/>
          <a:ea typeface="+mn-ea"/>
          <a:cs typeface="+mn-cs"/>
        </a:defRPr>
      </a:lvl1pPr>
      <a:lvl2pPr marL="914400" algn="l" defTabSz="1828165" rtl="0" eaLnBrk="1" latinLnBrk="0" hangingPunct="1">
        <a:defRPr sz="3600" kern="1200">
          <a:solidFill>
            <a:schemeClr val="tx1"/>
          </a:solidFill>
          <a:latin typeface="+mn-lt"/>
          <a:ea typeface="+mn-ea"/>
          <a:cs typeface="+mn-cs"/>
        </a:defRPr>
      </a:lvl2pPr>
      <a:lvl3pPr marL="1828165" algn="l" defTabSz="1828165" rtl="0" eaLnBrk="1" latinLnBrk="0" hangingPunct="1">
        <a:defRPr sz="3600" kern="1200">
          <a:solidFill>
            <a:schemeClr val="tx1"/>
          </a:solidFill>
          <a:latin typeface="+mn-lt"/>
          <a:ea typeface="+mn-ea"/>
          <a:cs typeface="+mn-cs"/>
        </a:defRPr>
      </a:lvl3pPr>
      <a:lvl4pPr marL="2742565" algn="l" defTabSz="1828165" rtl="0" eaLnBrk="1" latinLnBrk="0" hangingPunct="1">
        <a:defRPr sz="3600" kern="1200">
          <a:solidFill>
            <a:schemeClr val="tx1"/>
          </a:solidFill>
          <a:latin typeface="+mn-lt"/>
          <a:ea typeface="+mn-ea"/>
          <a:cs typeface="+mn-cs"/>
        </a:defRPr>
      </a:lvl4pPr>
      <a:lvl5pPr marL="3656965" algn="l" defTabSz="1828165" rtl="0" eaLnBrk="1" latinLnBrk="0" hangingPunct="1">
        <a:defRPr sz="3600" kern="1200">
          <a:solidFill>
            <a:schemeClr val="tx1"/>
          </a:solidFill>
          <a:latin typeface="+mn-lt"/>
          <a:ea typeface="+mn-ea"/>
          <a:cs typeface="+mn-cs"/>
        </a:defRPr>
      </a:lvl5pPr>
      <a:lvl6pPr marL="4571365" algn="l" defTabSz="1828165" rtl="0" eaLnBrk="1" latinLnBrk="0" hangingPunct="1">
        <a:defRPr sz="3600" kern="1200">
          <a:solidFill>
            <a:schemeClr val="tx1"/>
          </a:solidFill>
          <a:latin typeface="+mn-lt"/>
          <a:ea typeface="+mn-ea"/>
          <a:cs typeface="+mn-cs"/>
        </a:defRPr>
      </a:lvl6pPr>
      <a:lvl7pPr marL="5485130" algn="l" defTabSz="1828165" rtl="0" eaLnBrk="1" latinLnBrk="0" hangingPunct="1">
        <a:defRPr sz="3600" kern="1200">
          <a:solidFill>
            <a:schemeClr val="tx1"/>
          </a:solidFill>
          <a:latin typeface="+mn-lt"/>
          <a:ea typeface="+mn-ea"/>
          <a:cs typeface="+mn-cs"/>
        </a:defRPr>
      </a:lvl7pPr>
      <a:lvl8pPr marL="6399530" algn="l" defTabSz="1828165" rtl="0" eaLnBrk="1" latinLnBrk="0" hangingPunct="1">
        <a:defRPr sz="3600" kern="1200">
          <a:solidFill>
            <a:schemeClr val="tx1"/>
          </a:solidFill>
          <a:latin typeface="+mn-lt"/>
          <a:ea typeface="+mn-ea"/>
          <a:cs typeface="+mn-cs"/>
        </a:defRPr>
      </a:lvl8pPr>
      <a:lvl9pPr marL="7313930" algn="l" defTabSz="1828165"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
        <p:nvSpPr>
          <p:cNvPr id="10" name="TextBox 9"/>
          <p:cNvSpPr txBox="1"/>
          <p:nvPr userDrawn="1"/>
        </p:nvSpPr>
        <p:spPr>
          <a:xfrm>
            <a:off x="22462802" y="690390"/>
            <a:ext cx="1021680" cy="615517"/>
          </a:xfrm>
          <a:prstGeom prst="rect">
            <a:avLst/>
          </a:prstGeom>
          <a:noFill/>
        </p:spPr>
        <p:txBody>
          <a:bodyPr wrap="none" lIns="182843" tIns="91422" rIns="182843" bIns="91422" rtlCol="0">
            <a:spAutoFit/>
          </a:bodyPr>
          <a:lstStyle/>
          <a:p>
            <a:pPr algn="ctr" defTabSz="1828165"/>
            <a:fld id="{260E2A6B-A809-4840-BF14-8648BC0BDF87}" type="slidenum">
              <a:rPr lang="id-ID" sz="2800" smtClean="0">
                <a:solidFill>
                  <a:srgbClr val="000000"/>
                </a:solidFill>
                <a:latin typeface="Montserrat Light" panose="00000400000000000000" charset="0"/>
                <a:ea typeface="Montserrat Light" panose="00000400000000000000" charset="0"/>
                <a:cs typeface="Montserrat Light" panose="00000400000000000000" charset="0"/>
              </a:rPr>
              <a:pPr algn="ctr" defTabSz="1828165"/>
              <a:t>‹#›</a:t>
            </a:fld>
            <a:r>
              <a:rPr lang="id-ID" sz="2800" dirty="0">
                <a:solidFill>
                  <a:srgbClr val="000000"/>
                </a:solidFill>
                <a:latin typeface="Montserrat Light" panose="00000400000000000000" charset="0"/>
                <a:ea typeface="Montserrat Light" panose="00000400000000000000" charset="0"/>
                <a:cs typeface="Montserrat Light" panose="00000400000000000000" charset="0"/>
              </a:rPr>
              <a:t>  </a:t>
            </a:r>
          </a:p>
        </p:txBody>
      </p:sp>
    </p:spTree>
    <p:extLst>
      <p:ext uri="{BB962C8B-B14F-4D97-AF65-F5344CB8AC3E}">
        <p14:creationId xmlns:p14="http://schemas.microsoft.com/office/powerpoint/2010/main" val="2591428887"/>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 id="2147484180" r:id="rId18"/>
    <p:sldLayoutId id="2147484181" r:id="rId19"/>
    <p:sldLayoutId id="2147484182" r:id="rId20"/>
    <p:sldLayoutId id="2147484183" r:id="rId21"/>
    <p:sldLayoutId id="2147484184" r:id="rId22"/>
    <p:sldLayoutId id="2147484185" r:id="rId23"/>
    <p:sldLayoutId id="2147484186" r:id="rId24"/>
    <p:sldLayoutId id="2147484187" r:id="rId25"/>
    <p:sldLayoutId id="2147484188" r:id="rId26"/>
    <p:sldLayoutId id="2147484189" r:id="rId27"/>
    <p:sldLayoutId id="2147484190" r:id="rId28"/>
    <p:sldLayoutId id="2147484191" r:id="rId29"/>
    <p:sldLayoutId id="2147484192" r:id="rId30"/>
    <p:sldLayoutId id="2147484193" r:id="rId31"/>
    <p:sldLayoutId id="2147484194" r:id="rId32"/>
    <p:sldLayoutId id="2147484195" r:id="rId33"/>
    <p:sldLayoutId id="2147484196" r:id="rId34"/>
    <p:sldLayoutId id="2147484197" r:id="rId35"/>
    <p:sldLayoutId id="2147484198" r:id="rId36"/>
    <p:sldLayoutId id="2147484199" r:id="rId37"/>
    <p:sldLayoutId id="2147484200" r:id="rId38"/>
    <p:sldLayoutId id="2147484201" r:id="rId39"/>
  </p:sldLayoutIdLst>
  <p:hf hdr="0" ftr="0" dt="0"/>
  <p:txStyles>
    <p:titleStyle>
      <a:lvl1pPr algn="l" defTabSz="1828165"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165"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400" indent="0" algn="l" defTabSz="1828165"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165" indent="0" algn="l" defTabSz="1828165"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565" indent="0" algn="l" defTabSz="1828165"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965" indent="0" algn="l" defTabSz="1828165"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1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165" rtl="0" eaLnBrk="1" latinLnBrk="0" hangingPunct="1">
        <a:defRPr sz="3600" kern="1200">
          <a:solidFill>
            <a:schemeClr val="tx1"/>
          </a:solidFill>
          <a:latin typeface="+mn-lt"/>
          <a:ea typeface="+mn-ea"/>
          <a:cs typeface="+mn-cs"/>
        </a:defRPr>
      </a:lvl1pPr>
      <a:lvl2pPr marL="914400" algn="l" defTabSz="1828165" rtl="0" eaLnBrk="1" latinLnBrk="0" hangingPunct="1">
        <a:defRPr sz="3600" kern="1200">
          <a:solidFill>
            <a:schemeClr val="tx1"/>
          </a:solidFill>
          <a:latin typeface="+mn-lt"/>
          <a:ea typeface="+mn-ea"/>
          <a:cs typeface="+mn-cs"/>
        </a:defRPr>
      </a:lvl2pPr>
      <a:lvl3pPr marL="1828165" algn="l" defTabSz="1828165" rtl="0" eaLnBrk="1" latinLnBrk="0" hangingPunct="1">
        <a:defRPr sz="3600" kern="1200">
          <a:solidFill>
            <a:schemeClr val="tx1"/>
          </a:solidFill>
          <a:latin typeface="+mn-lt"/>
          <a:ea typeface="+mn-ea"/>
          <a:cs typeface="+mn-cs"/>
        </a:defRPr>
      </a:lvl3pPr>
      <a:lvl4pPr marL="2742565" algn="l" defTabSz="1828165" rtl="0" eaLnBrk="1" latinLnBrk="0" hangingPunct="1">
        <a:defRPr sz="3600" kern="1200">
          <a:solidFill>
            <a:schemeClr val="tx1"/>
          </a:solidFill>
          <a:latin typeface="+mn-lt"/>
          <a:ea typeface="+mn-ea"/>
          <a:cs typeface="+mn-cs"/>
        </a:defRPr>
      </a:lvl4pPr>
      <a:lvl5pPr marL="3656965" algn="l" defTabSz="1828165" rtl="0" eaLnBrk="1" latinLnBrk="0" hangingPunct="1">
        <a:defRPr sz="3600" kern="1200">
          <a:solidFill>
            <a:schemeClr val="tx1"/>
          </a:solidFill>
          <a:latin typeface="+mn-lt"/>
          <a:ea typeface="+mn-ea"/>
          <a:cs typeface="+mn-cs"/>
        </a:defRPr>
      </a:lvl5pPr>
      <a:lvl6pPr marL="4571365" algn="l" defTabSz="1828165" rtl="0" eaLnBrk="1" latinLnBrk="0" hangingPunct="1">
        <a:defRPr sz="3600" kern="1200">
          <a:solidFill>
            <a:schemeClr val="tx1"/>
          </a:solidFill>
          <a:latin typeface="+mn-lt"/>
          <a:ea typeface="+mn-ea"/>
          <a:cs typeface="+mn-cs"/>
        </a:defRPr>
      </a:lvl6pPr>
      <a:lvl7pPr marL="5485130" algn="l" defTabSz="1828165" rtl="0" eaLnBrk="1" latinLnBrk="0" hangingPunct="1">
        <a:defRPr sz="3600" kern="1200">
          <a:solidFill>
            <a:schemeClr val="tx1"/>
          </a:solidFill>
          <a:latin typeface="+mn-lt"/>
          <a:ea typeface="+mn-ea"/>
          <a:cs typeface="+mn-cs"/>
        </a:defRPr>
      </a:lvl7pPr>
      <a:lvl8pPr marL="6399530" algn="l" defTabSz="1828165" rtl="0" eaLnBrk="1" latinLnBrk="0" hangingPunct="1">
        <a:defRPr sz="3600" kern="1200">
          <a:solidFill>
            <a:schemeClr val="tx1"/>
          </a:solidFill>
          <a:latin typeface="+mn-lt"/>
          <a:ea typeface="+mn-ea"/>
          <a:cs typeface="+mn-cs"/>
        </a:defRPr>
      </a:lvl8pPr>
      <a:lvl9pPr marL="7313930" algn="l" defTabSz="1828165"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smtClean="0">
                <a:solidFill>
                  <a:srgbClr val="FFFFFF"/>
                </a:solidFill>
                <a:latin typeface="Segoe UI" panose="020B0502040204020203" pitchFamily="34" charset="0"/>
                <a:ea typeface="Montserrat Light" charset="0"/>
                <a:cs typeface="Segoe UI" panose="020B0502040204020203" pitchFamily="34" charset="0"/>
              </a:rPr>
              <a:pPr algn="ctr"/>
              <a:t>‹#›</a:t>
            </a:fld>
            <a:r>
              <a:rPr lang="id-ID" sz="1800" dirty="0">
                <a:solidFill>
                  <a:srgbClr val="FFFFFF"/>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10073467"/>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19" r:id="rId17"/>
    <p:sldLayoutId id="2147484220" r:id="rId18"/>
    <p:sldLayoutId id="2147484221" r:id="rId19"/>
    <p:sldLayoutId id="2147484222" r:id="rId20"/>
    <p:sldLayoutId id="2147484223" r:id="rId21"/>
    <p:sldLayoutId id="2147484224" r:id="rId22"/>
    <p:sldLayoutId id="2147484225" r:id="rId23"/>
    <p:sldLayoutId id="2147484226" r:id="rId24"/>
    <p:sldLayoutId id="2147484227" r:id="rId25"/>
    <p:sldLayoutId id="2147484228" r:id="rId26"/>
    <p:sldLayoutId id="2147484229" r:id="rId27"/>
    <p:sldLayoutId id="2147484230" r:id="rId28"/>
    <p:sldLayoutId id="2147484231" r:id="rId29"/>
    <p:sldLayoutId id="2147484232" r:id="rId30"/>
    <p:sldLayoutId id="2147484233" r:id="rId31"/>
    <p:sldLayoutId id="2147484234" r:id="rId32"/>
    <p:sldLayoutId id="2147484235" r:id="rId33"/>
    <p:sldLayoutId id="2147484236" r:id="rId34"/>
    <p:sldLayoutId id="2147484237" r:id="rId35"/>
    <p:sldLayoutId id="2147484238" r:id="rId36"/>
    <p:sldLayoutId id="2147484239" r:id="rId37"/>
    <p:sldLayoutId id="2147484240" r:id="rId3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smtClean="0">
                <a:solidFill>
                  <a:srgbClr val="FFFFFF"/>
                </a:solidFill>
                <a:latin typeface="Segoe UI" panose="020B0502040204020203" pitchFamily="34" charset="0"/>
                <a:ea typeface="Montserrat Light" charset="0"/>
                <a:cs typeface="Segoe UI" panose="020B0502040204020203" pitchFamily="34" charset="0"/>
              </a:rPr>
              <a:pPr algn="ctr"/>
              <a:t>‹#›</a:t>
            </a:fld>
            <a:r>
              <a:rPr lang="id-ID" sz="1800" dirty="0">
                <a:solidFill>
                  <a:srgbClr val="FFFFFF"/>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47086111"/>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 id="2147484254" r:id="rId13"/>
    <p:sldLayoutId id="2147484255" r:id="rId14"/>
    <p:sldLayoutId id="2147484256" r:id="rId15"/>
    <p:sldLayoutId id="2147484257" r:id="rId16"/>
    <p:sldLayoutId id="2147484258" r:id="rId17"/>
    <p:sldLayoutId id="2147484259" r:id="rId18"/>
    <p:sldLayoutId id="2147484260" r:id="rId19"/>
    <p:sldLayoutId id="2147484261" r:id="rId20"/>
    <p:sldLayoutId id="2147484262" r:id="rId21"/>
    <p:sldLayoutId id="2147484263" r:id="rId22"/>
    <p:sldLayoutId id="2147484264" r:id="rId23"/>
    <p:sldLayoutId id="2147484265" r:id="rId24"/>
    <p:sldLayoutId id="2147484266" r:id="rId25"/>
    <p:sldLayoutId id="2147484267" r:id="rId26"/>
    <p:sldLayoutId id="2147484268" r:id="rId27"/>
    <p:sldLayoutId id="2147484269" r:id="rId28"/>
    <p:sldLayoutId id="2147484270" r:id="rId29"/>
    <p:sldLayoutId id="2147484271" r:id="rId30"/>
    <p:sldLayoutId id="2147484272" r:id="rId31"/>
    <p:sldLayoutId id="2147484273" r:id="rId32"/>
    <p:sldLayoutId id="2147484274" r:id="rId33"/>
    <p:sldLayoutId id="2147484275" r:id="rId34"/>
    <p:sldLayoutId id="2147484276" r:id="rId35"/>
    <p:sldLayoutId id="2147484277" r:id="rId36"/>
    <p:sldLayoutId id="2147484278" r:id="rId37"/>
    <p:sldLayoutId id="2147484279" r:id="rId3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0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7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5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490" b="12490"/>
          <a:stretch>
            <a:fillRect/>
          </a:stretch>
        </p:blipFill>
        <p:spPr/>
      </p:pic>
      <p:sp>
        <p:nvSpPr>
          <p:cNvPr id="3" name="Rectangle 24"/>
          <p:cNvSpPr>
            <a:spLocks/>
          </p:cNvSpPr>
          <p:nvPr/>
        </p:nvSpPr>
        <p:spPr bwMode="auto">
          <a:xfrm>
            <a:off x="2241172" y="9172535"/>
            <a:ext cx="172212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defTabSz="4572000"/>
            <a:r>
              <a:rPr lang="en-US" sz="9600" b="1" spc="700" dirty="0">
                <a:solidFill>
                  <a:schemeClr val="bg1"/>
                </a:solidFill>
                <a:latin typeface="Nueva Std Cond" pitchFamily="34" charset="0"/>
                <a:ea typeface="Montserrat Semi Bold" charset="0"/>
                <a:cs typeface="Montserrat Semi Bold" charset="0"/>
                <a:sym typeface="Bebas Neue" charset="0"/>
              </a:rPr>
              <a:t>Shanxi &amp; </a:t>
            </a:r>
            <a:r>
              <a:rPr lang="en-US" sz="9600" b="1" spc="700" dirty="0" smtClean="0">
                <a:solidFill>
                  <a:schemeClr val="bg1"/>
                </a:solidFill>
                <a:latin typeface="Nueva Std Cond" pitchFamily="34" charset="0"/>
                <a:ea typeface="Montserrat Semi Bold" charset="0"/>
                <a:cs typeface="Montserrat Semi Bold" charset="0"/>
                <a:sym typeface="Bebas Neue" charset="0"/>
              </a:rPr>
              <a:t>Henan</a:t>
            </a:r>
          </a:p>
          <a:p>
            <a:pPr defTabSz="4572000"/>
            <a:r>
              <a:rPr lang="en-US" sz="9600" b="1" spc="700" dirty="0" smtClean="0">
                <a:solidFill>
                  <a:schemeClr val="bg1"/>
                </a:solidFill>
                <a:latin typeface="Nueva Std Cond" pitchFamily="34" charset="0"/>
                <a:ea typeface="Montserrat Semi Bold" charset="0"/>
                <a:cs typeface="Montserrat Semi Bold" charset="0"/>
                <a:sym typeface="Bebas Neue" charset="0"/>
              </a:rPr>
              <a:t>4N5D </a:t>
            </a:r>
            <a:r>
              <a:rPr lang="en-US" sz="9600" b="1" spc="700" dirty="0">
                <a:solidFill>
                  <a:schemeClr val="bg1"/>
                </a:solidFill>
                <a:latin typeface="Nueva Std Cond" pitchFamily="34" charset="0"/>
                <a:ea typeface="Montserrat Semi Bold" charset="0"/>
                <a:cs typeface="Montserrat Semi Bold" charset="0"/>
                <a:sym typeface="Bebas Neue" charset="0"/>
              </a:rPr>
              <a:t>Supreme Package Tour</a:t>
            </a:r>
            <a:endParaRPr lang="en-US" sz="9600" b="1" spc="700" dirty="0" smtClean="0">
              <a:solidFill>
                <a:schemeClr val="bg1"/>
              </a:solidFill>
              <a:latin typeface="Nueva Std Cond" pitchFamily="34" charset="0"/>
              <a:ea typeface="Montserrat Semi Bold" charset="0"/>
              <a:cs typeface="Montserrat Semi Bold" charset="0"/>
              <a:sym typeface="Bebas Neue" charset="0"/>
            </a:endParaRPr>
          </a:p>
        </p:txBody>
      </p:sp>
      <p:sp>
        <p:nvSpPr>
          <p:cNvPr id="2" name="TextBox 1"/>
          <p:cNvSpPr txBox="1"/>
          <p:nvPr/>
        </p:nvSpPr>
        <p:spPr>
          <a:xfrm>
            <a:off x="2221584" y="1276765"/>
            <a:ext cx="2031325" cy="7304244"/>
          </a:xfrm>
          <a:prstGeom prst="rect">
            <a:avLst/>
          </a:prstGeom>
          <a:noFill/>
        </p:spPr>
        <p:txBody>
          <a:bodyPr vert="eaVert" wrap="none" rtlCol="0">
            <a:spAutoFit/>
          </a:bodyPr>
          <a:lstStyle/>
          <a:p>
            <a:r>
              <a:rPr lang="zh-CN" altLang="en-US" sz="6000" b="1" dirty="0" smtClean="0">
                <a:solidFill>
                  <a:schemeClr val="tx2"/>
                </a:solidFill>
                <a:latin typeface="隶书" panose="02010509060101010101" pitchFamily="49" charset="-122"/>
                <a:ea typeface="隶书" panose="02010509060101010101" pitchFamily="49" charset="-122"/>
              </a:rPr>
              <a:t>洛陽</a:t>
            </a:r>
            <a:r>
              <a:rPr lang="en-US" altLang="zh-CN" sz="6000" b="1" dirty="0" smtClean="0">
                <a:solidFill>
                  <a:schemeClr val="tx2"/>
                </a:solidFill>
                <a:latin typeface="隶书" panose="02010509060101010101" pitchFamily="49" charset="-122"/>
                <a:ea typeface="隶书" panose="02010509060101010101" pitchFamily="49" charset="-122"/>
              </a:rPr>
              <a:t>·</a:t>
            </a:r>
            <a:r>
              <a:rPr lang="zh-CN" altLang="en-US" sz="6000" b="1" dirty="0" smtClean="0">
                <a:solidFill>
                  <a:schemeClr val="tx2"/>
                </a:solidFill>
                <a:latin typeface="隶书" panose="02010509060101010101" pitchFamily="49" charset="-122"/>
                <a:ea typeface="隶书" panose="02010509060101010101" pitchFamily="49" charset="-122"/>
              </a:rPr>
              <a:t>大同</a:t>
            </a:r>
            <a:r>
              <a:rPr lang="en-US" altLang="zh-CN" sz="6000" b="1" dirty="0" smtClean="0">
                <a:solidFill>
                  <a:schemeClr val="tx2"/>
                </a:solidFill>
                <a:latin typeface="隶书" panose="02010509060101010101" pitchFamily="49" charset="-122"/>
                <a:ea typeface="隶书" panose="02010509060101010101" pitchFamily="49" charset="-122"/>
              </a:rPr>
              <a:t>·</a:t>
            </a:r>
            <a:r>
              <a:rPr lang="zh-CN" altLang="en-US" sz="6000" b="1" dirty="0" smtClean="0">
                <a:solidFill>
                  <a:schemeClr val="tx2"/>
                </a:solidFill>
                <a:latin typeface="隶书" panose="02010509060101010101" pitchFamily="49" charset="-122"/>
                <a:ea typeface="隶书" panose="02010509060101010101" pitchFamily="49" charset="-122"/>
              </a:rPr>
              <a:t>平遙</a:t>
            </a:r>
            <a:endParaRPr lang="en-US" altLang="zh-CN" sz="6000" b="1" dirty="0" smtClean="0">
              <a:solidFill>
                <a:schemeClr val="tx2"/>
              </a:solidFill>
              <a:latin typeface="隶书" panose="02010509060101010101" pitchFamily="49" charset="-122"/>
              <a:ea typeface="隶书" panose="02010509060101010101" pitchFamily="49" charset="-122"/>
            </a:endParaRPr>
          </a:p>
          <a:p>
            <a:r>
              <a:rPr lang="zh-CN" altLang="en-US" sz="6000" b="1" dirty="0" smtClean="0">
                <a:solidFill>
                  <a:schemeClr val="tx2"/>
                </a:solidFill>
                <a:latin typeface="隶书" panose="02010509060101010101" pitchFamily="49" charset="-122"/>
                <a:ea typeface="隶书" panose="02010509060101010101" pitchFamily="49" charset="-122"/>
              </a:rPr>
              <a:t>晉豫一瞥，千年中</a:t>
            </a:r>
            <a:r>
              <a:rPr lang="zh-CN" altLang="en-US" sz="6000" b="1" dirty="0">
                <a:solidFill>
                  <a:schemeClr val="tx2"/>
                </a:solidFill>
                <a:latin typeface="隶书" panose="02010509060101010101" pitchFamily="49" charset="-122"/>
                <a:ea typeface="隶书" panose="02010509060101010101" pitchFamily="49" charset="-122"/>
              </a:rPr>
              <a:t>國</a:t>
            </a:r>
            <a:r>
              <a:rPr lang="en-US" altLang="zh-CN" sz="6000" b="1" dirty="0" smtClean="0">
                <a:solidFill>
                  <a:schemeClr val="tx2"/>
                </a:solidFill>
                <a:latin typeface="隶书" panose="02010509060101010101" pitchFamily="49" charset="-122"/>
                <a:ea typeface="隶书" panose="02010509060101010101" pitchFamily="49" charset="-122"/>
              </a:rPr>
              <a:t> </a:t>
            </a:r>
          </a:p>
        </p:txBody>
      </p:sp>
      <p:sp>
        <p:nvSpPr>
          <p:cNvPr id="5" name="TextBox 4"/>
          <p:cNvSpPr txBox="1"/>
          <p:nvPr/>
        </p:nvSpPr>
        <p:spPr>
          <a:xfrm>
            <a:off x="2221584" y="12119530"/>
            <a:ext cx="2182777" cy="307777"/>
          </a:xfrm>
          <a:prstGeom prst="rect">
            <a:avLst/>
          </a:prstGeom>
          <a:noFill/>
        </p:spPr>
        <p:txBody>
          <a:bodyPr wrap="none" rtlCol="0">
            <a:spAutoFit/>
          </a:bodyPr>
          <a:lstStyle/>
          <a:p>
            <a:r>
              <a:rPr lang="en-US" sz="1400" spc="600" dirty="0" err="1" smtClean="0">
                <a:solidFill>
                  <a:schemeClr val="bg1">
                    <a:lumMod val="50000"/>
                  </a:schemeClr>
                </a:solidFill>
                <a:latin typeface="Segoe UI" panose="020B0502040204020203" pitchFamily="34" charset="0"/>
                <a:ea typeface="Montserrat" charset="0"/>
                <a:cs typeface="Montserrat" charset="0"/>
              </a:rPr>
              <a:t>H</a:t>
            </a:r>
            <a:r>
              <a:rPr lang="en-US" altLang="zh-CN" sz="1400" spc="600" dirty="0" err="1" smtClean="0">
                <a:solidFill>
                  <a:schemeClr val="bg1">
                    <a:lumMod val="50000"/>
                  </a:schemeClr>
                </a:solidFill>
                <a:latin typeface="Segoe UI" panose="020B0502040204020203" pitchFamily="34" charset="0"/>
                <a:ea typeface="Montserrat" charset="0"/>
                <a:cs typeface="Montserrat" charset="0"/>
              </a:rPr>
              <a:t>antang</a:t>
            </a:r>
            <a:r>
              <a:rPr lang="en-US" altLang="zh-CN" sz="1400" spc="600" dirty="0" smtClean="0">
                <a:solidFill>
                  <a:schemeClr val="bg1">
                    <a:lumMod val="50000"/>
                  </a:schemeClr>
                </a:solidFill>
                <a:latin typeface="Segoe UI" panose="020B0502040204020203" pitchFamily="34" charset="0"/>
                <a:ea typeface="Montserrat" charset="0"/>
                <a:cs typeface="Montserrat" charset="0"/>
              </a:rPr>
              <a:t> Tour</a:t>
            </a:r>
            <a:endParaRPr lang="en-US" sz="1400" spc="600" dirty="0">
              <a:solidFill>
                <a:schemeClr val="bg1">
                  <a:lumMod val="50000"/>
                </a:schemeClr>
              </a:solidFill>
              <a:latin typeface="Segoe UI" panose="020B0502040204020203" pitchFamily="34" charset="0"/>
              <a:ea typeface="Montserrat" charset="0"/>
              <a:cs typeface="Montserrat" charset="0"/>
            </a:endParaRPr>
          </a:p>
        </p:txBody>
      </p:sp>
    </p:spTree>
    <p:extLst>
      <p:ext uri="{BB962C8B-B14F-4D97-AF65-F5344CB8AC3E}">
        <p14:creationId xmlns:p14="http://schemas.microsoft.com/office/powerpoint/2010/main" val="2977788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9071" y="2643485"/>
            <a:ext cx="20295704" cy="6370975"/>
          </a:xfrm>
          <a:prstGeom prst="rect">
            <a:avLst/>
          </a:prstGeom>
          <a:noFill/>
        </p:spPr>
        <p:txBody>
          <a:bodyPr wrap="square" rtlCol="0">
            <a:spAutoFit/>
          </a:bodyPr>
          <a:lstStyle/>
          <a:p>
            <a:pPr algn="ctr"/>
            <a:r>
              <a:rPr lang="en-US" sz="6800" i="1" spc="600" dirty="0" smtClean="0">
                <a:solidFill>
                  <a:srgbClr val="000000"/>
                </a:solidFill>
                <a:latin typeface="Segoe UI" panose="020B0502040204020203" pitchFamily="34" charset="0"/>
                <a:ea typeface="Montserrat" charset="0"/>
                <a:cs typeface="Montserrat" charset="0"/>
              </a:rPr>
              <a:t>In the morning, </a:t>
            </a:r>
            <a:r>
              <a:rPr lang="en-US" sz="6800" i="1" spc="600" dirty="0">
                <a:solidFill>
                  <a:srgbClr val="000000"/>
                </a:solidFill>
                <a:latin typeface="Segoe UI" panose="020B0502040204020203" pitchFamily="34" charset="0"/>
                <a:ea typeface="Montserrat" charset="0"/>
                <a:cs typeface="Montserrat" charset="0"/>
              </a:rPr>
              <a:t>you will go to visit </a:t>
            </a:r>
            <a:r>
              <a:rPr lang="en-US" sz="6800" b="1" i="1" spc="600" dirty="0" err="1">
                <a:solidFill>
                  <a:srgbClr val="000000"/>
                </a:solidFill>
                <a:latin typeface="Segoe UI" panose="020B0502040204020203" pitchFamily="34" charset="0"/>
                <a:ea typeface="Montserrat" charset="0"/>
                <a:cs typeface="Montserrat" charset="0"/>
              </a:rPr>
              <a:t>Longmen</a:t>
            </a:r>
            <a:r>
              <a:rPr lang="en-US" sz="6800" b="1" i="1" spc="600" dirty="0">
                <a:solidFill>
                  <a:srgbClr val="000000"/>
                </a:solidFill>
                <a:latin typeface="Segoe UI" panose="020B0502040204020203" pitchFamily="34" charset="0"/>
                <a:ea typeface="Montserrat" charset="0"/>
                <a:cs typeface="Montserrat" charset="0"/>
              </a:rPr>
              <a:t> </a:t>
            </a:r>
            <a:r>
              <a:rPr lang="en-US" sz="6800" b="1" i="1" spc="600" dirty="0" err="1" smtClean="0">
                <a:solidFill>
                  <a:srgbClr val="000000"/>
                </a:solidFill>
                <a:latin typeface="Segoe UI" panose="020B0502040204020203" pitchFamily="34" charset="0"/>
                <a:ea typeface="Montserrat" charset="0"/>
                <a:cs typeface="Montserrat" charset="0"/>
              </a:rPr>
              <a:t>Grottoes</a:t>
            </a:r>
            <a:r>
              <a:rPr lang="en-US" sz="6800" i="1" spc="600" dirty="0" err="1" smtClean="0">
                <a:solidFill>
                  <a:srgbClr val="000000"/>
                </a:solidFill>
                <a:latin typeface="Segoe UI" panose="020B0502040204020203" pitchFamily="34" charset="0"/>
                <a:ea typeface="Montserrat" charset="0"/>
                <a:cs typeface="Montserrat" charset="0"/>
              </a:rPr>
              <a:t>,and</a:t>
            </a:r>
            <a:r>
              <a:rPr lang="en-US" sz="6800" i="1" spc="600" dirty="0" smtClean="0">
                <a:solidFill>
                  <a:srgbClr val="000000"/>
                </a:solidFill>
                <a:latin typeface="Segoe UI" panose="020B0502040204020203" pitchFamily="34" charset="0"/>
                <a:ea typeface="Montserrat" charset="0"/>
                <a:cs typeface="Montserrat" charset="0"/>
              </a:rPr>
              <a:t> </a:t>
            </a:r>
            <a:r>
              <a:rPr lang="en-US" sz="6800" b="1" i="1" spc="600" dirty="0" smtClean="0">
                <a:solidFill>
                  <a:srgbClr val="000000"/>
                </a:solidFill>
                <a:latin typeface="Segoe UI" panose="020B0502040204020203" pitchFamily="34" charset="0"/>
                <a:ea typeface="Montserrat" charset="0"/>
                <a:cs typeface="Montserrat" charset="0"/>
              </a:rPr>
              <a:t>Shaolin Temple </a:t>
            </a:r>
            <a:r>
              <a:rPr lang="en-US" sz="6800" i="1" spc="600" dirty="0" smtClean="0">
                <a:solidFill>
                  <a:srgbClr val="000000"/>
                </a:solidFill>
                <a:latin typeface="Segoe UI" panose="020B0502040204020203" pitchFamily="34" charset="0"/>
                <a:ea typeface="Montserrat" charset="0"/>
                <a:cs typeface="Montserrat" charset="0"/>
              </a:rPr>
              <a:t>in the afternoon. After watching the </a:t>
            </a:r>
            <a:r>
              <a:rPr lang="en-US" sz="6800" b="1" i="1" spc="600" dirty="0" smtClean="0">
                <a:solidFill>
                  <a:srgbClr val="000000"/>
                </a:solidFill>
                <a:latin typeface="Segoe UI" panose="020B0502040204020203" pitchFamily="34" charset="0"/>
                <a:ea typeface="Montserrat" charset="0"/>
                <a:cs typeface="Montserrat" charset="0"/>
              </a:rPr>
              <a:t>“Shaolin </a:t>
            </a:r>
            <a:r>
              <a:rPr lang="en-US" sz="6800" b="1" i="1" spc="600" dirty="0">
                <a:solidFill>
                  <a:srgbClr val="000000"/>
                </a:solidFill>
                <a:latin typeface="Segoe UI" panose="020B0502040204020203" pitchFamily="34" charset="0"/>
                <a:ea typeface="Montserrat" charset="0"/>
                <a:cs typeface="Montserrat" charset="0"/>
              </a:rPr>
              <a:t>Kung Fu show”</a:t>
            </a:r>
            <a:r>
              <a:rPr lang="en-US" sz="6800" i="1" spc="600" dirty="0">
                <a:solidFill>
                  <a:srgbClr val="000000"/>
                </a:solidFill>
                <a:latin typeface="Segoe UI" panose="020B0502040204020203" pitchFamily="34" charset="0"/>
                <a:ea typeface="Montserrat" charset="0"/>
                <a:cs typeface="Montserrat" charset="0"/>
              </a:rPr>
              <a:t>, you will be leaving for next stop by high speed train</a:t>
            </a:r>
            <a:r>
              <a:rPr lang="en-US" sz="6800" i="1" spc="600" dirty="0" smtClean="0">
                <a:solidFill>
                  <a:srgbClr val="000000"/>
                </a:solidFill>
                <a:latin typeface="Segoe UI" panose="020B0502040204020203" pitchFamily="34" charset="0"/>
                <a:ea typeface="Montserrat" charset="0"/>
                <a:cs typeface="Montserrat" charset="0"/>
              </a:rPr>
              <a:t>.</a:t>
            </a:r>
          </a:p>
          <a:p>
            <a:pPr algn="ctr"/>
            <a:r>
              <a:rPr lang="en-US" sz="6800" i="1" spc="600" dirty="0" smtClean="0">
                <a:solidFill>
                  <a:srgbClr val="000000"/>
                </a:solidFill>
                <a:latin typeface="Segoe UI" panose="020B0502040204020203" pitchFamily="34" charset="0"/>
                <a:ea typeface="Montserrat" charset="0"/>
                <a:cs typeface="Montserrat" charset="0"/>
              </a:rPr>
              <a:t>Service end.</a:t>
            </a:r>
            <a:endParaRPr lang="en-US" sz="6800" i="1" spc="600" dirty="0">
              <a:solidFill>
                <a:srgbClr val="000000"/>
              </a:solidFill>
              <a:latin typeface="Segoe UI" panose="020B0502040204020203" pitchFamily="34" charset="0"/>
              <a:ea typeface="Montserrat" charset="0"/>
              <a:cs typeface="Montserrat" charset="0"/>
            </a:endParaRPr>
          </a:p>
        </p:txBody>
      </p:sp>
      <p:sp>
        <p:nvSpPr>
          <p:cNvPr id="4" name="椭圆 3"/>
          <p:cNvSpPr/>
          <p:nvPr/>
        </p:nvSpPr>
        <p:spPr>
          <a:xfrm>
            <a:off x="10653911" y="9569932"/>
            <a:ext cx="3146023" cy="3008376"/>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Day5</a:t>
            </a:r>
            <a:endParaRPr lang="zh-CN" altLang="en-US" sz="6600" b="1"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62170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495444" y="1445401"/>
            <a:ext cx="6187061" cy="1015663"/>
          </a:xfrm>
          <a:prstGeom prst="rect">
            <a:avLst/>
          </a:prstGeom>
          <a:noFill/>
        </p:spPr>
        <p:txBody>
          <a:bodyPr wrap="square" rtlCol="0">
            <a:spAutoFit/>
          </a:bodyPr>
          <a:lstStyle/>
          <a:p>
            <a:pPr defTabSz="1828165"/>
            <a:r>
              <a:rPr lang="en-US" sz="6000" spc="600" dirty="0" smtClean="0">
                <a:solidFill>
                  <a:srgbClr val="000000"/>
                </a:solidFill>
                <a:latin typeface="Segoe UI" panose="020B0502040204020203" pitchFamily="34" charset="0"/>
                <a:ea typeface="Montserrat Extra" charset="0"/>
                <a:cs typeface="Montserrat Extra" charset="0"/>
              </a:rPr>
              <a:t>DAY </a:t>
            </a:r>
            <a:r>
              <a:rPr lang="en-US" sz="6000" spc="600" dirty="0">
                <a:solidFill>
                  <a:srgbClr val="000000"/>
                </a:solidFill>
                <a:latin typeface="Segoe UI" panose="020B0502040204020203" pitchFamily="34" charset="0"/>
                <a:ea typeface="Montserrat Extra" charset="0"/>
                <a:cs typeface="Montserrat Extra" charset="0"/>
              </a:rPr>
              <a:t>5</a:t>
            </a:r>
          </a:p>
        </p:txBody>
      </p:sp>
      <p:sp>
        <p:nvSpPr>
          <p:cNvPr id="25" name="TextBox 24"/>
          <p:cNvSpPr txBox="1"/>
          <p:nvPr/>
        </p:nvSpPr>
        <p:spPr>
          <a:xfrm>
            <a:off x="2466237" y="2916654"/>
            <a:ext cx="9234351" cy="1323439"/>
          </a:xfrm>
          <a:prstGeom prst="rect">
            <a:avLst/>
          </a:prstGeom>
          <a:noFill/>
        </p:spPr>
        <p:txBody>
          <a:bodyPr wrap="square" rtlCol="0">
            <a:spAutoFit/>
          </a:bodyPr>
          <a:lstStyle/>
          <a:p>
            <a:pPr defTabSz="1828165"/>
            <a:r>
              <a:rPr lang="en-US" sz="8000" b="1" dirty="0" err="1" smtClean="0">
                <a:solidFill>
                  <a:srgbClr val="000000"/>
                </a:solidFill>
                <a:latin typeface="Segoe UI" panose="020B0502040204020203" pitchFamily="34" charset="0"/>
                <a:ea typeface="Montserrat" panose="00000500000000000000" charset="0"/>
                <a:cs typeface="Montserrat" panose="00000500000000000000" charset="0"/>
              </a:rPr>
              <a:t>Longmen</a:t>
            </a:r>
            <a:r>
              <a:rPr lang="en-US" sz="8000" b="1" dirty="0">
                <a:solidFill>
                  <a:srgbClr val="000000"/>
                </a:solidFill>
                <a:latin typeface="Segoe UI" panose="020B0502040204020203" pitchFamily="34" charset="0"/>
                <a:ea typeface="Montserrat" panose="00000500000000000000" charset="0"/>
                <a:cs typeface="Montserrat" panose="00000500000000000000" charset="0"/>
              </a:rPr>
              <a:t> </a:t>
            </a:r>
            <a:r>
              <a:rPr lang="en-US" sz="8000" b="1" dirty="0" smtClean="0">
                <a:solidFill>
                  <a:srgbClr val="000000"/>
                </a:solidFill>
                <a:latin typeface="Segoe UI" panose="020B0502040204020203" pitchFamily="34" charset="0"/>
                <a:ea typeface="Montserrat" panose="00000500000000000000" charset="0"/>
                <a:cs typeface="Montserrat" panose="00000500000000000000" charset="0"/>
              </a:rPr>
              <a:t>Grottoes</a:t>
            </a:r>
            <a:endParaRPr lang="en-US" sz="8000" b="1" dirty="0">
              <a:solidFill>
                <a:srgbClr val="000000"/>
              </a:solidFill>
              <a:latin typeface="Segoe UI" panose="020B0502040204020203" pitchFamily="34" charset="0"/>
              <a:ea typeface="Montserrat" panose="00000500000000000000" charset="0"/>
              <a:cs typeface="Montserrat" panose="00000500000000000000" charset="0"/>
            </a:endParaRPr>
          </a:p>
        </p:txBody>
      </p:sp>
      <p:sp>
        <p:nvSpPr>
          <p:cNvPr id="7" name="AutoShape 4" descr="https://img.xiumi.us/xmi/ua/AG1D/i/e2306a27fe075f9439db05179d389a54-sz_250295.png?x-oss-process=style/xm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8" name="AutoShape 6" descr="https://img.xiumi.us/xmi/ua/AG1D/i/e2306a27fe075f9439db05179d389a54-sz_250295.png?x-oss-process=style/xm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18" name="Rectangle 4"/>
          <p:cNvSpPr/>
          <p:nvPr/>
        </p:nvSpPr>
        <p:spPr>
          <a:xfrm>
            <a:off x="2466237" y="5103717"/>
            <a:ext cx="9066400" cy="6866488"/>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165"/>
            <a:r>
              <a:rPr lang="en-US" dirty="0">
                <a:solidFill>
                  <a:srgbClr val="7F7F7F"/>
                </a:solidFill>
                <a:latin typeface="方正舒体" panose="02010601030101010101" pitchFamily="2" charset="-122"/>
                <a:ea typeface="方正舒体" panose="02010601030101010101" pitchFamily="2" charset="-122"/>
              </a:rPr>
              <a:t>It is located 12 kilometers south of present-day Luoyang in Henan province, China. There are as many as 100,000 statues within the 2,345 caves, ranging from a 1 inch (25 mm) to 57 feet (17 m) in height. In 2000 the site was inscribed upon the UNESCO World Heritage List as “an outstanding manifestation of human artistic creativity,” for its perfection of an art form, and for its encapsulation of the cultural sophistication of Tang China.</a:t>
            </a:r>
          </a:p>
        </p:txBody>
      </p:sp>
      <p:pic>
        <p:nvPicPr>
          <p:cNvPr id="3" name="图片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652310" y="8803049"/>
            <a:ext cx="7427168" cy="4949511"/>
          </a:xfrm>
          <a:prstGeom prst="rect">
            <a:avLst/>
          </a:prstGeom>
        </p:spPr>
      </p:pic>
      <p:pic>
        <p:nvPicPr>
          <p:cNvPr id="4" name="图片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52310" y="9045"/>
            <a:ext cx="11725340" cy="8794005"/>
          </a:xfrm>
          <a:prstGeom prst="rect">
            <a:avLst/>
          </a:prstGeom>
        </p:spPr>
      </p:pic>
      <p:pic>
        <p:nvPicPr>
          <p:cNvPr id="2" name="图片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778305" y="8803050"/>
            <a:ext cx="6599346" cy="4949510"/>
          </a:xfrm>
          <a:prstGeom prst="rect">
            <a:avLst/>
          </a:prstGeom>
        </p:spPr>
      </p:pic>
      <p:sp>
        <p:nvSpPr>
          <p:cNvPr id="14" name="TextBox 13"/>
          <p:cNvSpPr txBox="1"/>
          <p:nvPr/>
        </p:nvSpPr>
        <p:spPr>
          <a:xfrm rot="16200000">
            <a:off x="-3217775" y="5011032"/>
            <a:ext cx="9592060" cy="707886"/>
          </a:xfrm>
          <a:prstGeom prst="rect">
            <a:avLst/>
          </a:prstGeom>
          <a:noFill/>
        </p:spPr>
        <p:txBody>
          <a:bodyPr wrap="square" rtlCol="0">
            <a:spAutoFit/>
          </a:bodyPr>
          <a:lstStyle/>
          <a:p>
            <a:pPr defTabSz="1828165"/>
            <a:r>
              <a:rPr lang="en-US" sz="2000" b="1" spc="600" dirty="0" smtClean="0">
                <a:solidFill>
                  <a:srgbClr val="7F7F7F"/>
                </a:solidFill>
                <a:latin typeface="Segoe UI" panose="020B0502040204020203" pitchFamily="34" charset="0"/>
                <a:ea typeface="Montserrat" panose="00000500000000000000" charset="0"/>
                <a:cs typeface="Montserrat" panose="00000500000000000000" charset="0"/>
              </a:rPr>
              <a:t>Shanxi </a:t>
            </a:r>
            <a:r>
              <a:rPr lang="en-US" sz="2000" b="1" spc="600" dirty="0">
                <a:solidFill>
                  <a:srgbClr val="7F7F7F"/>
                </a:solidFill>
                <a:latin typeface="Segoe UI" panose="020B0502040204020203" pitchFamily="34" charset="0"/>
                <a:ea typeface="Montserrat" panose="00000500000000000000" charset="0"/>
                <a:cs typeface="Montserrat" panose="00000500000000000000" charset="0"/>
              </a:rPr>
              <a:t>&amp; </a:t>
            </a:r>
            <a:r>
              <a:rPr lang="en-US" sz="2000" b="1" spc="600" dirty="0" smtClean="0">
                <a:solidFill>
                  <a:srgbClr val="7F7F7F"/>
                </a:solidFill>
                <a:latin typeface="Segoe UI" panose="020B0502040204020203" pitchFamily="34" charset="0"/>
                <a:ea typeface="Montserrat" panose="00000500000000000000" charset="0"/>
                <a:cs typeface="Montserrat" panose="00000500000000000000" charset="0"/>
              </a:rPr>
              <a:t>Henan </a:t>
            </a:r>
            <a:r>
              <a:rPr lang="en-US" altLang="zh-CN" sz="2000" b="1" spc="600" dirty="0" smtClean="0">
                <a:solidFill>
                  <a:srgbClr val="7F7F7F"/>
                </a:solidFill>
                <a:latin typeface="Segoe UI" panose="020B0502040204020203" pitchFamily="34" charset="0"/>
                <a:ea typeface="Montserrat" panose="00000500000000000000" charset="0"/>
                <a:cs typeface="Montserrat" panose="00000500000000000000" charset="0"/>
              </a:rPr>
              <a:t>4N</a:t>
            </a:r>
            <a:r>
              <a:rPr lang="en-US" sz="2000" b="1" spc="600" dirty="0" smtClean="0">
                <a:solidFill>
                  <a:srgbClr val="7F7F7F"/>
                </a:solidFill>
                <a:latin typeface="Segoe UI" panose="020B0502040204020203" pitchFamily="34" charset="0"/>
                <a:ea typeface="Montserrat" panose="00000500000000000000" charset="0"/>
                <a:cs typeface="Montserrat" panose="00000500000000000000" charset="0"/>
              </a:rPr>
              <a:t>5D Supreme Package Tour</a:t>
            </a:r>
          </a:p>
          <a:p>
            <a:pPr defTabSz="1828165"/>
            <a:r>
              <a:rPr lang="en-US" sz="2000" b="1" spc="600" dirty="0" smtClean="0">
                <a:solidFill>
                  <a:srgbClr val="7F7F7F"/>
                </a:solidFill>
                <a:latin typeface="Segoe UI" panose="020B0502040204020203" pitchFamily="34" charset="0"/>
                <a:ea typeface="Montserrat" panose="00000500000000000000" charset="0"/>
                <a:cs typeface="Montserrat" panose="00000500000000000000" charset="0"/>
              </a:rPr>
              <a:t> </a:t>
            </a:r>
            <a:endParaRPr lang="en-US" sz="2000" b="1" spc="600" dirty="0">
              <a:solidFill>
                <a:srgbClr val="7F7F7F"/>
              </a:solidFill>
              <a:latin typeface="Segoe UI" panose="020B0502040204020203" pitchFamily="34" charset="0"/>
              <a:ea typeface="Montserrat" panose="00000500000000000000" charset="0"/>
              <a:cs typeface="Montserrat" panose="00000500000000000000" charset="0"/>
            </a:endParaRPr>
          </a:p>
        </p:txBody>
      </p:sp>
      <p:cxnSp>
        <p:nvCxnSpPr>
          <p:cNvPr id="15" name="Straight Connector 14"/>
          <p:cNvCxnSpPr/>
          <p:nvPr/>
        </p:nvCxnSpPr>
        <p:spPr>
          <a:xfrm>
            <a:off x="2495444" y="2602133"/>
            <a:ext cx="31227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58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email">
            <a:extLst>
              <a:ext uri="{28A0092B-C50C-407E-A947-70E740481C1C}">
                <a14:useLocalDpi xmlns:a14="http://schemas.microsoft.com/office/drawing/2010/main" val="0"/>
              </a:ext>
            </a:extLst>
          </a:blip>
          <a:srcRect r="16216"/>
          <a:stretch/>
        </p:blipFill>
        <p:spPr>
          <a:xfrm>
            <a:off x="3657599" y="7131183"/>
            <a:ext cx="8360230" cy="6649616"/>
          </a:xfrm>
          <a:prstGeom prst="rect">
            <a:avLst/>
          </a:prstGeom>
        </p:spPr>
      </p:pic>
      <p:pic>
        <p:nvPicPr>
          <p:cNvPr id="8" name="图片 7"/>
          <p:cNvPicPr>
            <a:picLocks noChangeAspect="1"/>
          </p:cNvPicPr>
          <p:nvPr/>
        </p:nvPicPr>
        <p:blipFill rotWithShape="1">
          <a:blip r:embed="rId4" cstate="email">
            <a:extLst>
              <a:ext uri="{28A0092B-C50C-407E-A947-70E740481C1C}">
                <a14:useLocalDpi xmlns:a14="http://schemas.microsoft.com/office/drawing/2010/main" val="0"/>
              </a:ext>
            </a:extLst>
          </a:blip>
          <a:srcRect r="12073"/>
          <a:stretch/>
        </p:blipFill>
        <p:spPr>
          <a:xfrm>
            <a:off x="3657599" y="-1"/>
            <a:ext cx="8360229" cy="7131183"/>
          </a:xfrm>
          <a:prstGeom prst="rect">
            <a:avLst/>
          </a:prstGeom>
        </p:spPr>
      </p:pic>
      <p:pic>
        <p:nvPicPr>
          <p:cNvPr id="10" name="图片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225" y="780717"/>
            <a:ext cx="3749211" cy="4798990"/>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9225" y="10170366"/>
            <a:ext cx="3710883" cy="3545633"/>
          </a:xfrm>
          <a:prstGeom prst="rect">
            <a:avLst/>
          </a:prstGeom>
        </p:spPr>
      </p:pic>
      <p:sp>
        <p:nvSpPr>
          <p:cNvPr id="28" name="Rectangle 11"/>
          <p:cNvSpPr/>
          <p:nvPr/>
        </p:nvSpPr>
        <p:spPr>
          <a:xfrm>
            <a:off x="9287814" y="1602988"/>
            <a:ext cx="9982970" cy="11055928"/>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p:cNvSpPr txBox="1"/>
          <p:nvPr/>
        </p:nvSpPr>
        <p:spPr>
          <a:xfrm>
            <a:off x="10213899" y="2419083"/>
            <a:ext cx="8526052" cy="1015663"/>
          </a:xfrm>
          <a:prstGeom prst="rect">
            <a:avLst/>
          </a:prstGeom>
          <a:noFill/>
        </p:spPr>
        <p:txBody>
          <a:bodyPr wrap="square" rtlCol="0">
            <a:spAutoFit/>
          </a:bodyPr>
          <a:lstStyle/>
          <a:p>
            <a:pPr algn="ctr"/>
            <a:r>
              <a:rPr lang="en-US" sz="6000" b="1" spc="600" dirty="0" smtClean="0">
                <a:solidFill>
                  <a:srgbClr val="000000"/>
                </a:solidFill>
                <a:latin typeface="Lucida Calligraphy" panose="03010101010101010101" pitchFamily="66" charset="0"/>
                <a:ea typeface="Montserrat" charset="0"/>
                <a:cs typeface="Montserrat" charset="0"/>
              </a:rPr>
              <a:t>Shaolin Temple</a:t>
            </a:r>
          </a:p>
        </p:txBody>
      </p:sp>
      <p:cxnSp>
        <p:nvCxnSpPr>
          <p:cNvPr id="33" name="Straight Connector 14"/>
          <p:cNvCxnSpPr/>
          <p:nvPr/>
        </p:nvCxnSpPr>
        <p:spPr>
          <a:xfrm>
            <a:off x="13082043" y="3955950"/>
            <a:ext cx="3122738"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8437290" y="235982"/>
            <a:ext cx="5940360" cy="4854388"/>
          </a:xfrm>
          <a:prstGeom prst="rect">
            <a:avLst/>
          </a:prstGeom>
        </p:spPr>
      </p:pic>
      <p:pic>
        <p:nvPicPr>
          <p:cNvPr id="9" name="图片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8437289" y="8212060"/>
            <a:ext cx="5776685" cy="5370512"/>
          </a:xfrm>
          <a:prstGeom prst="rect">
            <a:avLst/>
          </a:prstGeom>
        </p:spPr>
      </p:pic>
      <p:sp>
        <p:nvSpPr>
          <p:cNvPr id="34" name="TextBox 33"/>
          <p:cNvSpPr txBox="1"/>
          <p:nvPr/>
        </p:nvSpPr>
        <p:spPr>
          <a:xfrm>
            <a:off x="9849786" y="4441511"/>
            <a:ext cx="9254278" cy="7786747"/>
          </a:xfrm>
          <a:prstGeom prst="rect">
            <a:avLst/>
          </a:prstGeom>
          <a:noFill/>
        </p:spPr>
        <p:txBody>
          <a:bodyPr wrap="square" rtlCol="0">
            <a:spAutoFit/>
          </a:bodyPr>
          <a:lstStyle/>
          <a:p>
            <a:pPr algn="just">
              <a:lnSpc>
                <a:spcPts val="5000"/>
              </a:lnSpc>
            </a:pPr>
            <a:r>
              <a:rPr lang="en-US" b="1" dirty="0">
                <a:solidFill>
                  <a:schemeClr val="bg2">
                    <a:lumMod val="50000"/>
                  </a:schemeClr>
                </a:solidFill>
                <a:effectLst>
                  <a:outerShdw blurRad="38100" dist="38100" dir="2700000" algn="tl">
                    <a:srgbClr val="000000">
                      <a:alpha val="43137"/>
                    </a:srgbClr>
                  </a:outerShdw>
                </a:effectLst>
                <a:latin typeface="Chaparral Pro" pitchFamily="18" charset="0"/>
                <a:ea typeface="Lato Light" charset="0"/>
                <a:cs typeface="Lato Light" charset="0"/>
              </a:rPr>
              <a:t>Shaolin Temple </a:t>
            </a:r>
            <a:r>
              <a:rPr lang="en-US" dirty="0">
                <a:solidFill>
                  <a:schemeClr val="bg2">
                    <a:lumMod val="50000"/>
                  </a:schemeClr>
                </a:solidFill>
                <a:latin typeface="Chaparral Pro" pitchFamily="18" charset="0"/>
                <a:ea typeface="Lato Light" charset="0"/>
                <a:cs typeface="Lato Light" charset="0"/>
              </a:rPr>
              <a:t>is one of the most famous temple in China, not only because of its long history and its role in Chinese Buddhism, Shaolin Temple Pagoda but also because of its martial arts or </a:t>
            </a:r>
            <a:r>
              <a:rPr lang="en-US" dirty="0" err="1">
                <a:solidFill>
                  <a:schemeClr val="bg2">
                    <a:lumMod val="50000"/>
                  </a:schemeClr>
                </a:solidFill>
                <a:latin typeface="Chaparral Pro" pitchFamily="18" charset="0"/>
                <a:ea typeface="Lato Light" charset="0"/>
                <a:cs typeface="Lato Light" charset="0"/>
              </a:rPr>
              <a:t>Wushu</a:t>
            </a:r>
            <a:r>
              <a:rPr lang="en-US" dirty="0">
                <a:solidFill>
                  <a:schemeClr val="bg2">
                    <a:lumMod val="50000"/>
                  </a:schemeClr>
                </a:solidFill>
                <a:latin typeface="Chaparral Pro" pitchFamily="18" charset="0"/>
                <a:ea typeface="Lato Light" charset="0"/>
                <a:cs typeface="Lato Light" charset="0"/>
              </a:rPr>
              <a:t> Chan. </a:t>
            </a:r>
          </a:p>
          <a:p>
            <a:pPr algn="just">
              <a:lnSpc>
                <a:spcPts val="5000"/>
              </a:lnSpc>
            </a:pPr>
            <a:r>
              <a:rPr lang="en-US" dirty="0">
                <a:solidFill>
                  <a:schemeClr val="bg2">
                    <a:lumMod val="50000"/>
                  </a:schemeClr>
                </a:solidFill>
                <a:latin typeface="Chaparral Pro" pitchFamily="18" charset="0"/>
                <a:ea typeface="Lato Light" charset="0"/>
                <a:cs typeface="Lato Light" charset="0"/>
              </a:rPr>
              <a:t>Shaolin Temple is situated in the beautiful </a:t>
            </a:r>
            <a:r>
              <a:rPr lang="en-US" dirty="0" err="1">
                <a:solidFill>
                  <a:schemeClr val="bg2">
                    <a:lumMod val="50000"/>
                  </a:schemeClr>
                </a:solidFill>
                <a:latin typeface="Chaparral Pro" pitchFamily="18" charset="0"/>
                <a:ea typeface="Lato Light" charset="0"/>
                <a:cs typeface="Lato Light" charset="0"/>
              </a:rPr>
              <a:t>Songshan</a:t>
            </a:r>
            <a:r>
              <a:rPr lang="en-US" dirty="0">
                <a:solidFill>
                  <a:schemeClr val="bg2">
                    <a:lumMod val="50000"/>
                  </a:schemeClr>
                </a:solidFill>
                <a:latin typeface="Chaparral Pro" pitchFamily="18" charset="0"/>
                <a:ea typeface="Lato Light" charset="0"/>
                <a:cs typeface="Lato Light" charset="0"/>
              </a:rPr>
              <a:t> Mountains. Shaolin Temple was established in 495 during the Northern Wei Dynasty (386-534). It is the birthplace of Chinese Zen Buddhism and Chinese kung Fu. </a:t>
            </a:r>
          </a:p>
          <a:p>
            <a:pPr algn="just">
              <a:lnSpc>
                <a:spcPts val="5000"/>
              </a:lnSpc>
            </a:pPr>
            <a:r>
              <a:rPr lang="en-US" dirty="0">
                <a:solidFill>
                  <a:schemeClr val="bg2">
                    <a:lumMod val="50000"/>
                  </a:schemeClr>
                </a:solidFill>
                <a:latin typeface="Chaparral Pro" pitchFamily="18" charset="0"/>
                <a:ea typeface="Lato Light" charset="0"/>
                <a:cs typeface="Lato Light" charset="0"/>
              </a:rPr>
              <a:t>You will also enjoy the performances by the disciples of authentic </a:t>
            </a:r>
            <a:r>
              <a:rPr lang="en-US" b="1" dirty="0">
                <a:solidFill>
                  <a:schemeClr val="bg2">
                    <a:lumMod val="50000"/>
                  </a:schemeClr>
                </a:solidFill>
                <a:effectLst>
                  <a:outerShdw blurRad="38100" dist="38100" dir="2700000" algn="tl">
                    <a:srgbClr val="000000">
                      <a:alpha val="43137"/>
                    </a:srgbClr>
                  </a:outerShdw>
                </a:effectLst>
                <a:latin typeface="Chaparral Pro" pitchFamily="18" charset="0"/>
                <a:ea typeface="Lato Light" charset="0"/>
                <a:cs typeface="Lato Light" charset="0"/>
              </a:rPr>
              <a:t>Shaolin Kung Fu </a:t>
            </a:r>
            <a:r>
              <a:rPr lang="en-US" b="1" dirty="0" smtClean="0">
                <a:solidFill>
                  <a:schemeClr val="bg2">
                    <a:lumMod val="50000"/>
                  </a:schemeClr>
                </a:solidFill>
                <a:effectLst>
                  <a:outerShdw blurRad="38100" dist="38100" dir="2700000" algn="tl">
                    <a:srgbClr val="000000">
                      <a:alpha val="43137"/>
                    </a:srgbClr>
                  </a:outerShdw>
                </a:effectLst>
                <a:latin typeface="Chaparral Pro" pitchFamily="18" charset="0"/>
                <a:ea typeface="Lato Light" charset="0"/>
                <a:cs typeface="Lato Light" charset="0"/>
              </a:rPr>
              <a:t>Show</a:t>
            </a:r>
            <a:r>
              <a:rPr lang="en-US" dirty="0">
                <a:solidFill>
                  <a:schemeClr val="bg2">
                    <a:lumMod val="50000"/>
                  </a:schemeClr>
                </a:solidFill>
                <a:effectLst>
                  <a:outerShdw blurRad="38100" dist="38100" dir="2700000" algn="tl">
                    <a:srgbClr val="000000">
                      <a:alpha val="43137"/>
                    </a:srgbClr>
                  </a:outerShdw>
                </a:effectLst>
                <a:latin typeface="Chaparral Pro" pitchFamily="18" charset="0"/>
                <a:ea typeface="Lato Light" charset="0"/>
                <a:cs typeface="Lato Light" charset="0"/>
              </a:rPr>
              <a:t>.</a:t>
            </a:r>
          </a:p>
        </p:txBody>
      </p:sp>
    </p:spTree>
    <p:extLst>
      <p:ext uri="{BB962C8B-B14F-4D97-AF65-F5344CB8AC3E}">
        <p14:creationId xmlns:p14="http://schemas.microsoft.com/office/powerpoint/2010/main" val="198865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4988" b="4988"/>
          <a:stretch>
            <a:fillRect/>
          </a:stretch>
        </p:blipFill>
        <p:spPr/>
      </p:pic>
      <p:sp>
        <p:nvSpPr>
          <p:cNvPr id="13" name="Rectangle 12"/>
          <p:cNvSpPr/>
          <p:nvPr/>
        </p:nvSpPr>
        <p:spPr>
          <a:xfrm>
            <a:off x="-38100" y="38100"/>
            <a:ext cx="24415750" cy="13716000"/>
          </a:xfrm>
          <a:prstGeom prst="rect">
            <a:avLst/>
          </a:prstGeom>
          <a:solidFill>
            <a:srgbClr val="00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FFFFFF"/>
              </a:solidFill>
              <a:latin typeface="Segoe UI" panose="020B0502040204020203" pitchFamily="34" charset="0"/>
            </a:endParaRPr>
          </a:p>
        </p:txBody>
      </p:sp>
      <p:sp>
        <p:nvSpPr>
          <p:cNvPr id="23" name="TextBox 22"/>
          <p:cNvSpPr txBox="1"/>
          <p:nvPr/>
        </p:nvSpPr>
        <p:spPr>
          <a:xfrm>
            <a:off x="4621337" y="2885841"/>
            <a:ext cx="15110395" cy="1446550"/>
          </a:xfrm>
          <a:prstGeom prst="rect">
            <a:avLst/>
          </a:prstGeom>
          <a:noFill/>
        </p:spPr>
        <p:txBody>
          <a:bodyPr wrap="square" rtlCol="0">
            <a:spAutoFit/>
          </a:bodyPr>
          <a:lstStyle/>
          <a:p>
            <a:pPr algn="ctr"/>
            <a:r>
              <a:rPr lang="en-US" sz="8800" b="1" dirty="0">
                <a:solidFill>
                  <a:srgbClr val="FFFFFF"/>
                </a:solidFill>
                <a:latin typeface="Segoe UI" panose="020B0502040204020203" pitchFamily="34" charset="0"/>
                <a:ea typeface="Montserrat Semi" charset="0"/>
                <a:cs typeface="Montserrat Semi" charset="0"/>
              </a:rPr>
              <a:t>Get in Touch</a:t>
            </a:r>
          </a:p>
        </p:txBody>
      </p:sp>
      <p:sp>
        <p:nvSpPr>
          <p:cNvPr id="4" name="TextBox 3"/>
          <p:cNvSpPr txBox="1"/>
          <p:nvPr/>
        </p:nvSpPr>
        <p:spPr>
          <a:xfrm>
            <a:off x="6967606" y="4539364"/>
            <a:ext cx="10366238" cy="2431435"/>
          </a:xfrm>
          <a:prstGeom prst="rect">
            <a:avLst/>
          </a:prstGeom>
          <a:noFill/>
        </p:spPr>
        <p:txBody>
          <a:bodyPr wrap="square" rtlCol="0">
            <a:spAutoFit/>
          </a:bodyPr>
          <a:lstStyle/>
          <a:p>
            <a:pPr algn="ctr">
              <a:lnSpc>
                <a:spcPct val="150000"/>
              </a:lnSpc>
            </a:pPr>
            <a:endParaRPr lang="en-US" sz="3200" dirty="0">
              <a:solidFill>
                <a:srgbClr val="FFFFFF"/>
              </a:solidFill>
              <a:latin typeface="Segoe UI" panose="020B0502040204020203" pitchFamily="34" charset="0"/>
              <a:ea typeface="Montserrat" charset="0"/>
              <a:cs typeface="Montserrat" charset="0"/>
            </a:endParaRPr>
          </a:p>
          <a:p>
            <a:pPr algn="ctr"/>
            <a:r>
              <a:rPr lang="en-US" sz="3200" dirty="0">
                <a:solidFill>
                  <a:srgbClr val="FFFFFF"/>
                </a:solidFill>
                <a:latin typeface="Segoe UI" panose="020B0502040204020203" pitchFamily="34" charset="0"/>
                <a:ea typeface="Montserrat" charset="0"/>
                <a:cs typeface="Montserrat" charset="0"/>
              </a:rPr>
              <a:t>H.T. CHINA - SHANGHAI HAN TANG </a:t>
            </a:r>
            <a:r>
              <a:rPr lang="en-US" sz="3200" dirty="0" smtClean="0">
                <a:solidFill>
                  <a:srgbClr val="FFFFFF"/>
                </a:solidFill>
                <a:latin typeface="Segoe UI" panose="020B0502040204020203" pitchFamily="34" charset="0"/>
                <a:ea typeface="Montserrat" charset="0"/>
                <a:cs typeface="Montserrat" charset="0"/>
              </a:rPr>
              <a:t>TOUR</a:t>
            </a:r>
          </a:p>
          <a:p>
            <a:pPr algn="ctr"/>
            <a:endParaRPr lang="en-US" sz="3200" dirty="0">
              <a:solidFill>
                <a:srgbClr val="FFFFFF"/>
              </a:solidFill>
              <a:latin typeface="Segoe UI" panose="020B0502040204020203" pitchFamily="34" charset="0"/>
              <a:ea typeface="Montserrat" charset="0"/>
              <a:cs typeface="Montserrat" charset="0"/>
            </a:endParaRPr>
          </a:p>
          <a:p>
            <a:pPr algn="ctr"/>
            <a:r>
              <a:rPr lang="zh-CN" altLang="en-US" sz="4000" b="1" dirty="0">
                <a:solidFill>
                  <a:srgbClr val="FFFFFF"/>
                </a:solidFill>
                <a:latin typeface="Segoe UI" panose="020B0502040204020203" pitchFamily="34" charset="0"/>
                <a:ea typeface="Montserrat" charset="0"/>
                <a:cs typeface="Montserrat" charset="0"/>
              </a:rPr>
              <a:t>上海瀚唐国际旅游有限公司</a:t>
            </a:r>
            <a:endParaRPr lang="en-US" sz="4000" b="1" dirty="0">
              <a:solidFill>
                <a:srgbClr val="FFFFFF"/>
              </a:solidFill>
              <a:latin typeface="Segoe UI" panose="020B0502040204020203" pitchFamily="34" charset="0"/>
              <a:ea typeface="Montserrat" charset="0"/>
              <a:cs typeface="Montserrat" charset="0"/>
            </a:endParaRPr>
          </a:p>
        </p:txBody>
      </p:sp>
      <p:sp>
        <p:nvSpPr>
          <p:cNvPr id="5" name="TextBox 4"/>
          <p:cNvSpPr txBox="1"/>
          <p:nvPr/>
        </p:nvSpPr>
        <p:spPr>
          <a:xfrm>
            <a:off x="3578129" y="10670027"/>
            <a:ext cx="5567165" cy="584775"/>
          </a:xfrm>
          <a:prstGeom prst="rect">
            <a:avLst/>
          </a:prstGeom>
          <a:noFill/>
        </p:spPr>
        <p:txBody>
          <a:bodyPr wrap="none" rtlCol="0">
            <a:spAutoFit/>
          </a:bodyPr>
          <a:lstStyle/>
          <a:p>
            <a:pPr algn="ctr"/>
            <a:r>
              <a:rPr lang="en-US" sz="3200" b="1" spc="600" dirty="0">
                <a:solidFill>
                  <a:srgbClr val="FFFFFF"/>
                </a:solidFill>
                <a:latin typeface="Segoe UI" panose="020B0502040204020203" pitchFamily="34" charset="0"/>
                <a:ea typeface="Montserrat Semi" charset="0"/>
                <a:cs typeface="Montserrat Semi" charset="0"/>
              </a:rPr>
              <a:t>T: +86 21 6333 1311</a:t>
            </a:r>
          </a:p>
        </p:txBody>
      </p:sp>
      <p:sp>
        <p:nvSpPr>
          <p:cNvPr id="6" name="TextBox 5"/>
          <p:cNvSpPr txBox="1"/>
          <p:nvPr/>
        </p:nvSpPr>
        <p:spPr>
          <a:xfrm>
            <a:off x="3975736" y="11549116"/>
            <a:ext cx="5169558" cy="584775"/>
          </a:xfrm>
          <a:prstGeom prst="rect">
            <a:avLst/>
          </a:prstGeom>
          <a:noFill/>
        </p:spPr>
        <p:txBody>
          <a:bodyPr wrap="square" rtlCol="0">
            <a:spAutoFit/>
          </a:bodyPr>
          <a:lstStyle/>
          <a:p>
            <a:pPr algn="ctr"/>
            <a:r>
              <a:rPr lang="en-US" sz="3200" dirty="0">
                <a:solidFill>
                  <a:srgbClr val="FFFFFF"/>
                </a:solidFill>
                <a:latin typeface="Segoe UI" panose="020B0502040204020203" pitchFamily="34" charset="0"/>
                <a:ea typeface="Montserrat" charset="0"/>
                <a:cs typeface="Montserrat" charset="0"/>
              </a:rPr>
              <a:t>(English/Spanish Speaking)</a:t>
            </a:r>
          </a:p>
        </p:txBody>
      </p:sp>
      <p:sp>
        <p:nvSpPr>
          <p:cNvPr id="7" name="TextBox 6"/>
          <p:cNvSpPr txBox="1"/>
          <p:nvPr/>
        </p:nvSpPr>
        <p:spPr>
          <a:xfrm>
            <a:off x="9694117" y="10718119"/>
            <a:ext cx="5070554" cy="584775"/>
          </a:xfrm>
          <a:prstGeom prst="rect">
            <a:avLst/>
          </a:prstGeom>
          <a:noFill/>
        </p:spPr>
        <p:txBody>
          <a:bodyPr wrap="none" rtlCol="0">
            <a:spAutoFit/>
          </a:bodyPr>
          <a:lstStyle/>
          <a:p>
            <a:pPr algn="ctr"/>
            <a:r>
              <a:rPr lang="en-US" sz="3200" b="1" spc="600" dirty="0" smtClean="0">
                <a:solidFill>
                  <a:srgbClr val="FFFFFF"/>
                </a:solidFill>
                <a:latin typeface="Segoe UI" panose="020B0502040204020203" pitchFamily="34" charset="0"/>
                <a:ea typeface="Montserrat Semi" charset="0"/>
                <a:cs typeface="Montserrat Semi" charset="0"/>
              </a:rPr>
              <a:t>RVS@htc-tour.com</a:t>
            </a:r>
            <a:endParaRPr lang="en-US" sz="3200" b="1" spc="600" dirty="0">
              <a:solidFill>
                <a:srgbClr val="FFFFFF"/>
              </a:solidFill>
              <a:latin typeface="Segoe UI" panose="020B0502040204020203" pitchFamily="34" charset="0"/>
              <a:ea typeface="Montserrat Semi" charset="0"/>
              <a:cs typeface="Montserrat Semi" charset="0"/>
            </a:endParaRPr>
          </a:p>
        </p:txBody>
      </p:sp>
      <p:sp>
        <p:nvSpPr>
          <p:cNvPr id="14" name="Shape 2643"/>
          <p:cNvSpPr/>
          <p:nvPr/>
        </p:nvSpPr>
        <p:spPr>
          <a:xfrm>
            <a:off x="6108468" y="9486948"/>
            <a:ext cx="506458" cy="928503"/>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sp>
        <p:nvSpPr>
          <p:cNvPr id="15" name="Shape 2944"/>
          <p:cNvSpPr/>
          <p:nvPr/>
        </p:nvSpPr>
        <p:spPr>
          <a:xfrm>
            <a:off x="17628054" y="9642527"/>
            <a:ext cx="772926" cy="77292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sp>
        <p:nvSpPr>
          <p:cNvPr id="16" name="Shape 2856"/>
          <p:cNvSpPr/>
          <p:nvPr/>
        </p:nvSpPr>
        <p:spPr>
          <a:xfrm>
            <a:off x="11838185" y="9626686"/>
            <a:ext cx="701280" cy="701000"/>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5589" y="10749690"/>
            <a:ext cx="2715228" cy="2715228"/>
          </a:xfrm>
          <a:prstGeom prst="rect">
            <a:avLst/>
          </a:prstGeom>
        </p:spPr>
      </p:pic>
    </p:spTree>
    <p:extLst>
      <p:ext uri="{BB962C8B-B14F-4D97-AF65-F5344CB8AC3E}">
        <p14:creationId xmlns:p14="http://schemas.microsoft.com/office/powerpoint/2010/main" val="4220841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 r="13"/>
          <a:stretch>
            <a:fillRect/>
          </a:stretch>
        </p:blipFill>
        <p:spPr/>
      </p:pic>
      <p:sp>
        <p:nvSpPr>
          <p:cNvPr id="4" name="椭圆 3"/>
          <p:cNvSpPr/>
          <p:nvPr/>
        </p:nvSpPr>
        <p:spPr>
          <a:xfrm>
            <a:off x="9912927" y="5410408"/>
            <a:ext cx="3146023" cy="3008376"/>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Day1</a:t>
            </a:r>
            <a:endParaRPr lang="zh-CN" altLang="en-US" sz="6600" b="1" dirty="0">
              <a:solidFill>
                <a:srgbClr val="000000"/>
              </a:solidFill>
              <a:latin typeface="Segoe UI" panose="020B0502040204020203" pitchFamily="34" charset="0"/>
              <a:cs typeface="Segoe UI" panose="020B0502040204020203" pitchFamily="34" charset="0"/>
            </a:endParaRPr>
          </a:p>
        </p:txBody>
      </p:sp>
      <p:sp>
        <p:nvSpPr>
          <p:cNvPr id="6" name="TextBox 5"/>
          <p:cNvSpPr txBox="1"/>
          <p:nvPr/>
        </p:nvSpPr>
        <p:spPr>
          <a:xfrm>
            <a:off x="15059608" y="3110179"/>
            <a:ext cx="7165911" cy="8402300"/>
          </a:xfrm>
          <a:prstGeom prst="rect">
            <a:avLst/>
          </a:prstGeom>
          <a:solidFill>
            <a:schemeClr val="bg1">
              <a:lumMod val="85000"/>
              <a:alpha val="69000"/>
            </a:schemeClr>
          </a:solidFill>
        </p:spPr>
        <p:txBody>
          <a:bodyPr wrap="square" rtlCol="0">
            <a:spAutoFit/>
          </a:bodyPr>
          <a:lstStyle/>
          <a:p>
            <a:r>
              <a:rPr lang="en-US" sz="5400" i="1" spc="600" dirty="0">
                <a:solidFill>
                  <a:schemeClr val="tx2">
                    <a:lumMod val="75000"/>
                    <a:lumOff val="25000"/>
                  </a:schemeClr>
                </a:solidFill>
                <a:latin typeface="Segoe UI" panose="020B0502040204020203" pitchFamily="34" charset="0"/>
                <a:ea typeface="Montserrat" charset="0"/>
                <a:cs typeface="Montserrat" charset="0"/>
              </a:rPr>
              <a:t>Pick-up from </a:t>
            </a:r>
            <a:r>
              <a:rPr lang="en-US" sz="5400" b="1" i="1" spc="600" dirty="0">
                <a:solidFill>
                  <a:schemeClr val="tx2">
                    <a:lumMod val="75000"/>
                    <a:lumOff val="25000"/>
                  </a:schemeClr>
                </a:solidFill>
                <a:latin typeface="Segoe UI" panose="020B0502040204020203" pitchFamily="34" charset="0"/>
                <a:ea typeface="Montserrat" charset="0"/>
                <a:cs typeface="Montserrat" charset="0"/>
              </a:rPr>
              <a:t>Datong Airport</a:t>
            </a:r>
            <a:r>
              <a:rPr lang="en-US" sz="5400" i="1" spc="600" dirty="0">
                <a:solidFill>
                  <a:schemeClr val="tx2">
                    <a:lumMod val="75000"/>
                    <a:lumOff val="25000"/>
                  </a:schemeClr>
                </a:solidFill>
                <a:latin typeface="Segoe UI" panose="020B0502040204020203" pitchFamily="34" charset="0"/>
                <a:ea typeface="Montserrat" charset="0"/>
                <a:cs typeface="Montserrat" charset="0"/>
              </a:rPr>
              <a:t>. </a:t>
            </a:r>
            <a:endParaRPr lang="en-US" sz="5400" i="1" spc="600" dirty="0" smtClean="0">
              <a:solidFill>
                <a:schemeClr val="tx2">
                  <a:lumMod val="75000"/>
                  <a:lumOff val="25000"/>
                </a:schemeClr>
              </a:solidFill>
              <a:latin typeface="Segoe UI" panose="020B0502040204020203" pitchFamily="34" charset="0"/>
              <a:ea typeface="Montserrat" charset="0"/>
              <a:cs typeface="Montserrat" charset="0"/>
            </a:endParaRPr>
          </a:p>
          <a:p>
            <a:r>
              <a:rPr lang="en-US" sz="5400" i="1" spc="600" dirty="0" smtClean="0">
                <a:solidFill>
                  <a:schemeClr val="tx2">
                    <a:lumMod val="75000"/>
                    <a:lumOff val="25000"/>
                  </a:schemeClr>
                </a:solidFill>
                <a:latin typeface="Segoe UI" panose="020B0502040204020203" pitchFamily="34" charset="0"/>
                <a:ea typeface="Montserrat" charset="0"/>
                <a:cs typeface="Montserrat" charset="0"/>
              </a:rPr>
              <a:t>After </a:t>
            </a:r>
            <a:r>
              <a:rPr lang="en-US" sz="5400" i="1" spc="600" dirty="0">
                <a:solidFill>
                  <a:schemeClr val="tx2">
                    <a:lumMod val="75000"/>
                    <a:lumOff val="25000"/>
                  </a:schemeClr>
                </a:solidFill>
                <a:latin typeface="Segoe UI" panose="020B0502040204020203" pitchFamily="34" charset="0"/>
                <a:ea typeface="Montserrat" charset="0"/>
                <a:cs typeface="Montserrat" charset="0"/>
              </a:rPr>
              <a:t>lunch, </a:t>
            </a:r>
            <a:r>
              <a:rPr lang="en-US" sz="5400" i="1" spc="600" dirty="0" smtClean="0">
                <a:solidFill>
                  <a:schemeClr val="tx2">
                    <a:lumMod val="75000"/>
                    <a:lumOff val="25000"/>
                  </a:schemeClr>
                </a:solidFill>
                <a:latin typeface="Segoe UI" panose="020B0502040204020203" pitchFamily="34" charset="0"/>
                <a:ea typeface="Montserrat" charset="0"/>
                <a:cs typeface="Montserrat" charset="0"/>
              </a:rPr>
              <a:t>you’ll visit </a:t>
            </a:r>
            <a:r>
              <a:rPr lang="en-US" sz="5400" b="1" i="1" spc="600" dirty="0" err="1">
                <a:solidFill>
                  <a:schemeClr val="tx2">
                    <a:lumMod val="75000"/>
                    <a:lumOff val="25000"/>
                  </a:schemeClr>
                </a:solidFill>
                <a:latin typeface="Segoe UI" panose="020B0502040204020203" pitchFamily="34" charset="0"/>
                <a:ea typeface="Montserrat" charset="0"/>
                <a:cs typeface="Montserrat" charset="0"/>
              </a:rPr>
              <a:t>Yungang</a:t>
            </a:r>
            <a:r>
              <a:rPr lang="en-US" sz="5400" b="1" i="1" spc="600" dirty="0">
                <a:solidFill>
                  <a:schemeClr val="tx2">
                    <a:lumMod val="75000"/>
                    <a:lumOff val="25000"/>
                  </a:schemeClr>
                </a:solidFill>
                <a:latin typeface="Segoe UI" panose="020B0502040204020203" pitchFamily="34" charset="0"/>
                <a:ea typeface="Montserrat" charset="0"/>
                <a:cs typeface="Montserrat" charset="0"/>
              </a:rPr>
              <a:t> Caves</a:t>
            </a:r>
            <a:r>
              <a:rPr lang="en-US" sz="5400" i="1" spc="600" dirty="0">
                <a:solidFill>
                  <a:schemeClr val="tx2">
                    <a:lumMod val="75000"/>
                    <a:lumOff val="25000"/>
                  </a:schemeClr>
                </a:solidFill>
                <a:latin typeface="Segoe UI" panose="020B0502040204020203" pitchFamily="34" charset="0"/>
                <a:ea typeface="Montserrat" charset="0"/>
                <a:cs typeface="Montserrat" charset="0"/>
              </a:rPr>
              <a:t>, </a:t>
            </a:r>
            <a:r>
              <a:rPr lang="en-US" sz="5400" b="1" i="1" spc="600" dirty="0" err="1">
                <a:solidFill>
                  <a:schemeClr val="tx2">
                    <a:lumMod val="75000"/>
                    <a:lumOff val="25000"/>
                  </a:schemeClr>
                </a:solidFill>
                <a:latin typeface="Segoe UI" panose="020B0502040204020203" pitchFamily="34" charset="0"/>
                <a:ea typeface="Montserrat" charset="0"/>
                <a:cs typeface="Montserrat" charset="0"/>
              </a:rPr>
              <a:t>Huanyan</a:t>
            </a:r>
            <a:r>
              <a:rPr lang="en-US" sz="5400" b="1" i="1" spc="600" dirty="0">
                <a:solidFill>
                  <a:schemeClr val="tx2">
                    <a:lumMod val="75000"/>
                    <a:lumOff val="25000"/>
                  </a:schemeClr>
                </a:solidFill>
                <a:latin typeface="Segoe UI" panose="020B0502040204020203" pitchFamily="34" charset="0"/>
                <a:ea typeface="Montserrat" charset="0"/>
                <a:cs typeface="Montserrat" charset="0"/>
              </a:rPr>
              <a:t> Temple</a:t>
            </a:r>
            <a:r>
              <a:rPr lang="en-US" sz="5400" i="1" spc="600" dirty="0">
                <a:solidFill>
                  <a:schemeClr val="tx2">
                    <a:lumMod val="75000"/>
                    <a:lumOff val="25000"/>
                  </a:schemeClr>
                </a:solidFill>
                <a:latin typeface="Segoe UI" panose="020B0502040204020203" pitchFamily="34" charset="0"/>
                <a:ea typeface="Montserrat" charset="0"/>
                <a:cs typeface="Montserrat" charset="0"/>
              </a:rPr>
              <a:t>, </a:t>
            </a:r>
            <a:r>
              <a:rPr lang="en-US" sz="5400" b="1" i="1" spc="600" dirty="0" err="1">
                <a:solidFill>
                  <a:schemeClr val="tx2">
                    <a:lumMod val="75000"/>
                    <a:lumOff val="25000"/>
                  </a:schemeClr>
                </a:solidFill>
                <a:latin typeface="Segoe UI" panose="020B0502040204020203" pitchFamily="34" charset="0"/>
                <a:ea typeface="Montserrat" charset="0"/>
                <a:cs typeface="Montserrat" charset="0"/>
              </a:rPr>
              <a:t>Shanhua</a:t>
            </a:r>
            <a:r>
              <a:rPr lang="en-US" sz="5400" b="1" i="1" spc="600" dirty="0">
                <a:solidFill>
                  <a:schemeClr val="tx2">
                    <a:lumMod val="75000"/>
                    <a:lumOff val="25000"/>
                  </a:schemeClr>
                </a:solidFill>
                <a:latin typeface="Segoe UI" panose="020B0502040204020203" pitchFamily="34" charset="0"/>
                <a:ea typeface="Montserrat" charset="0"/>
                <a:cs typeface="Montserrat" charset="0"/>
              </a:rPr>
              <a:t> Temple </a:t>
            </a:r>
            <a:r>
              <a:rPr lang="en-US" altLang="zh-CN" sz="5400" b="1" i="1" spc="600" dirty="0" smtClean="0">
                <a:solidFill>
                  <a:schemeClr val="tx2">
                    <a:lumMod val="75000"/>
                    <a:lumOff val="25000"/>
                  </a:schemeClr>
                </a:solidFill>
                <a:latin typeface="Segoe UI" panose="020B0502040204020203" pitchFamily="34" charset="0"/>
                <a:ea typeface="Montserrat" charset="0"/>
                <a:cs typeface="Montserrat" charset="0"/>
              </a:rPr>
              <a:t>&amp;</a:t>
            </a:r>
            <a:r>
              <a:rPr lang="en-US" sz="5400" i="1" spc="600" dirty="0" smtClean="0">
                <a:solidFill>
                  <a:schemeClr val="tx2">
                    <a:lumMod val="75000"/>
                    <a:lumOff val="25000"/>
                  </a:schemeClr>
                </a:solidFill>
                <a:latin typeface="Segoe UI" panose="020B0502040204020203" pitchFamily="34" charset="0"/>
                <a:ea typeface="Montserrat" charset="0"/>
                <a:cs typeface="Montserrat" charset="0"/>
              </a:rPr>
              <a:t> </a:t>
            </a:r>
            <a:r>
              <a:rPr lang="en-US" sz="5400" b="1" i="1" spc="600" dirty="0">
                <a:solidFill>
                  <a:schemeClr val="tx2">
                    <a:lumMod val="75000"/>
                    <a:lumOff val="25000"/>
                  </a:schemeClr>
                </a:solidFill>
                <a:latin typeface="Segoe UI" panose="020B0502040204020203" pitchFamily="34" charset="0"/>
                <a:ea typeface="Montserrat" charset="0"/>
                <a:cs typeface="Montserrat" charset="0"/>
              </a:rPr>
              <a:t>Nine-Dragon Wall </a:t>
            </a:r>
            <a:r>
              <a:rPr lang="en-US" sz="5400" i="1" spc="600" dirty="0">
                <a:solidFill>
                  <a:schemeClr val="tx2">
                    <a:lumMod val="75000"/>
                    <a:lumOff val="25000"/>
                  </a:schemeClr>
                </a:solidFill>
                <a:latin typeface="Segoe UI" panose="020B0502040204020203" pitchFamily="34" charset="0"/>
                <a:ea typeface="Montserrat" charset="0"/>
                <a:cs typeface="Montserrat" charset="0"/>
              </a:rPr>
              <a:t>with English speaking guide. </a:t>
            </a:r>
            <a:endParaRPr lang="en-US" sz="8000" i="1" spc="600" dirty="0">
              <a:solidFill>
                <a:schemeClr val="tx2">
                  <a:lumMod val="75000"/>
                  <a:lumOff val="25000"/>
                </a:schemeClr>
              </a:solidFill>
              <a:latin typeface="Segoe UI" panose="020B0502040204020203" pitchFamily="34" charset="0"/>
              <a:ea typeface="Montserrat" charset="0"/>
              <a:cs typeface="Montserrat" charset="0"/>
            </a:endParaRPr>
          </a:p>
        </p:txBody>
      </p:sp>
    </p:spTree>
    <p:extLst>
      <p:ext uri="{BB962C8B-B14F-4D97-AF65-F5344CB8AC3E}">
        <p14:creationId xmlns:p14="http://schemas.microsoft.com/office/powerpoint/2010/main" val="2090460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7999" b="16982"/>
          <a:stretch/>
        </p:blipFill>
        <p:spPr/>
      </p:pic>
      <p:sp>
        <p:nvSpPr>
          <p:cNvPr id="6" name="矩形 5"/>
          <p:cNvSpPr/>
          <p:nvPr/>
        </p:nvSpPr>
        <p:spPr>
          <a:xfrm>
            <a:off x="1045029" y="1903445"/>
            <a:ext cx="8677470" cy="10599575"/>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r>
              <a:rPr lang="en-US" altLang="zh-CN" sz="4800" b="1" i="1" dirty="0" err="1" smtClean="0">
                <a:solidFill>
                  <a:schemeClr val="tx2"/>
                </a:solidFill>
                <a:latin typeface="Segoe UI" panose="020B0502040204020203" pitchFamily="34" charset="0"/>
                <a:cs typeface="Segoe UI" panose="020B0502040204020203" pitchFamily="34" charset="0"/>
              </a:rPr>
              <a:t>Yungang</a:t>
            </a:r>
            <a:r>
              <a:rPr lang="en-US" altLang="zh-CN" sz="4800" b="1" i="1" dirty="0">
                <a:solidFill>
                  <a:schemeClr val="tx2"/>
                </a:solidFill>
                <a:latin typeface="Segoe UI" panose="020B0502040204020203" pitchFamily="34" charset="0"/>
                <a:cs typeface="Segoe UI" panose="020B0502040204020203" pitchFamily="34" charset="0"/>
              </a:rPr>
              <a:t> Grottoes</a:t>
            </a:r>
            <a:endParaRPr lang="en-US" altLang="zh-CN" sz="4800" dirty="0" smtClean="0">
              <a:solidFill>
                <a:schemeClr val="tx2"/>
              </a:solidFill>
              <a:latin typeface="Segoe UI" panose="020B0502040204020203" pitchFamily="34" charset="0"/>
              <a:cs typeface="Segoe UI" panose="020B0502040204020203" pitchFamily="34" charset="0"/>
            </a:endParaRPr>
          </a:p>
          <a:p>
            <a:endParaRPr lang="en-US" altLang="zh-CN" sz="4800" dirty="0">
              <a:solidFill>
                <a:schemeClr val="tx2"/>
              </a:solidFill>
              <a:latin typeface="Segoe UI" panose="020B0502040204020203" pitchFamily="34" charset="0"/>
              <a:cs typeface="Segoe UI" panose="020B0502040204020203" pitchFamily="34" charset="0"/>
            </a:endParaRPr>
          </a:p>
          <a:p>
            <a:r>
              <a:rPr lang="en-US" altLang="zh-CN" sz="4000" dirty="0" err="1">
                <a:solidFill>
                  <a:schemeClr val="tx2"/>
                </a:solidFill>
                <a:latin typeface="Chaparral Pro Light" pitchFamily="18" charset="0"/>
                <a:cs typeface="Segoe UI" panose="020B0502040204020203" pitchFamily="34" charset="0"/>
              </a:rPr>
              <a:t>Yungang</a:t>
            </a:r>
            <a:r>
              <a:rPr lang="en-US" altLang="zh-CN" sz="4000" dirty="0">
                <a:solidFill>
                  <a:schemeClr val="tx2"/>
                </a:solidFill>
                <a:latin typeface="Chaparral Pro Light" pitchFamily="18" charset="0"/>
                <a:cs typeface="Segoe UI" panose="020B0502040204020203" pitchFamily="34" charset="0"/>
              </a:rPr>
              <a:t> Grottoes is</a:t>
            </a:r>
            <a:r>
              <a:rPr lang="en-US" altLang="zh-CN" sz="4000" dirty="0" smtClean="0">
                <a:solidFill>
                  <a:schemeClr val="tx2"/>
                </a:solidFill>
                <a:latin typeface="Chaparral Pro Light" pitchFamily="18" charset="0"/>
                <a:cs typeface="Segoe UI" panose="020B0502040204020203" pitchFamily="34" charset="0"/>
              </a:rPr>
              <a:t> </a:t>
            </a:r>
            <a:r>
              <a:rPr lang="en-US" altLang="zh-CN" sz="4000" dirty="0">
                <a:solidFill>
                  <a:schemeClr val="tx2"/>
                </a:solidFill>
                <a:latin typeface="Chaparral Pro Light" pitchFamily="18" charset="0"/>
                <a:cs typeface="Segoe UI" panose="020B0502040204020203" pitchFamily="34" charset="0"/>
              </a:rPr>
              <a:t>located in the south of </a:t>
            </a:r>
            <a:r>
              <a:rPr lang="en-US" altLang="zh-CN" sz="4000" dirty="0" err="1">
                <a:solidFill>
                  <a:schemeClr val="tx2"/>
                </a:solidFill>
                <a:latin typeface="Chaparral Pro Light" pitchFamily="18" charset="0"/>
                <a:cs typeface="Segoe UI" panose="020B0502040204020203" pitchFamily="34" charset="0"/>
              </a:rPr>
              <a:t>Wuzhou</a:t>
            </a:r>
            <a:r>
              <a:rPr lang="en-US" altLang="zh-CN" sz="4000" dirty="0">
                <a:solidFill>
                  <a:schemeClr val="tx2"/>
                </a:solidFill>
                <a:latin typeface="Chaparral Pro Light" pitchFamily="18" charset="0"/>
                <a:cs typeface="Segoe UI" panose="020B0502040204020203" pitchFamily="34" charset="0"/>
              </a:rPr>
              <a:t> mountain north bank of Ten-Mile River</a:t>
            </a:r>
            <a:r>
              <a:rPr lang="en-US" altLang="zh-CN" sz="4000" dirty="0" smtClean="0">
                <a:solidFill>
                  <a:schemeClr val="tx2"/>
                </a:solidFill>
                <a:latin typeface="Chaparral Pro Light" pitchFamily="18" charset="0"/>
                <a:cs typeface="Segoe UI" panose="020B0502040204020203" pitchFamily="34" charset="0"/>
              </a:rPr>
              <a:t>.</a:t>
            </a:r>
            <a:endParaRPr lang="en-US" altLang="zh-CN" sz="4000" dirty="0">
              <a:solidFill>
                <a:schemeClr val="tx2"/>
              </a:solidFill>
              <a:latin typeface="Chaparral Pro Light" pitchFamily="18" charset="0"/>
              <a:cs typeface="Segoe UI" panose="020B0502040204020203" pitchFamily="34" charset="0"/>
            </a:endParaRPr>
          </a:p>
          <a:p>
            <a:r>
              <a:rPr lang="en-US" altLang="zh-CN" sz="4000" dirty="0">
                <a:solidFill>
                  <a:schemeClr val="tx2"/>
                </a:solidFill>
                <a:latin typeface="Chaparral Pro Light" pitchFamily="18" charset="0"/>
                <a:cs typeface="Segoe UI" panose="020B0502040204020203" pitchFamily="34" charset="0"/>
              </a:rPr>
              <a:t>It's a historic monument combing the Chinese culture with Western one as  it is a Buddhist art treasure house of royal style, which a nationality has spent nearly a dynasty completing for the first time ever since the Buddhist art was spread to China. </a:t>
            </a:r>
            <a:r>
              <a:rPr lang="en-US" altLang="zh-CN" sz="4000" dirty="0" smtClean="0">
                <a:solidFill>
                  <a:schemeClr val="tx2"/>
                </a:solidFill>
                <a:latin typeface="Chaparral Pro Light" pitchFamily="18" charset="0"/>
                <a:cs typeface="Segoe UI" panose="020B0502040204020203" pitchFamily="34" charset="0"/>
              </a:rPr>
              <a:t>It was </a:t>
            </a:r>
            <a:r>
              <a:rPr lang="en-US" altLang="zh-CN" sz="4000" dirty="0">
                <a:solidFill>
                  <a:schemeClr val="tx2"/>
                </a:solidFill>
                <a:latin typeface="Chaparral Pro Light" pitchFamily="18" charset="0"/>
                <a:cs typeface="Segoe UI" panose="020B0502040204020203" pitchFamily="34" charset="0"/>
              </a:rPr>
              <a:t>inscribed into the World Cultural Heritage List by the UNESCO </a:t>
            </a:r>
            <a:r>
              <a:rPr lang="en-US" altLang="zh-CN" sz="4000" dirty="0" smtClean="0">
                <a:solidFill>
                  <a:schemeClr val="tx2"/>
                </a:solidFill>
                <a:latin typeface="Chaparral Pro Light" pitchFamily="18" charset="0"/>
                <a:cs typeface="Segoe UI" panose="020B0502040204020203" pitchFamily="34" charset="0"/>
              </a:rPr>
              <a:t>in Dec. </a:t>
            </a:r>
            <a:r>
              <a:rPr lang="en-US" altLang="zh-CN" sz="4000" dirty="0">
                <a:solidFill>
                  <a:schemeClr val="tx2"/>
                </a:solidFill>
                <a:latin typeface="Chaparral Pro Light" pitchFamily="18" charset="0"/>
                <a:cs typeface="Segoe UI" panose="020B0502040204020203" pitchFamily="34" charset="0"/>
              </a:rPr>
              <a:t>2001  and became  first group of  5A </a:t>
            </a:r>
            <a:r>
              <a:rPr lang="en-US" altLang="zh-CN" sz="4000" dirty="0" smtClean="0">
                <a:solidFill>
                  <a:schemeClr val="tx2"/>
                </a:solidFill>
                <a:latin typeface="Chaparral Pro Light" pitchFamily="18" charset="0"/>
                <a:cs typeface="Segoe UI" panose="020B0502040204020203" pitchFamily="34" charset="0"/>
              </a:rPr>
              <a:t>level Tourist </a:t>
            </a:r>
            <a:r>
              <a:rPr lang="en-US" altLang="zh-CN" sz="4000" dirty="0">
                <a:solidFill>
                  <a:schemeClr val="tx2"/>
                </a:solidFill>
                <a:latin typeface="Chaparral Pro Light" pitchFamily="18" charset="0"/>
                <a:cs typeface="Segoe UI" panose="020B0502040204020203" pitchFamily="34" charset="0"/>
              </a:rPr>
              <a:t>Areas in May 2007.</a:t>
            </a:r>
            <a:endParaRPr lang="zh-CN" altLang="en-US" sz="4000" dirty="0">
              <a:solidFill>
                <a:schemeClr val="tx2"/>
              </a:solidFill>
              <a:latin typeface="Chaparral Pro Light" pitchFamily="18" charset="0"/>
              <a:cs typeface="Segoe UI" panose="020B0502040204020203" pitchFamily="34" charset="0"/>
            </a:endParaRPr>
          </a:p>
        </p:txBody>
      </p:sp>
    </p:spTree>
    <p:extLst>
      <p:ext uri="{BB962C8B-B14F-4D97-AF65-F5344CB8AC3E}">
        <p14:creationId xmlns:p14="http://schemas.microsoft.com/office/powerpoint/2010/main" val="2767920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988" b="4988"/>
          <a:stretch>
            <a:fillRect/>
          </a:stretch>
        </p:blipFill>
        <p:spPr/>
      </p:pic>
      <p:sp>
        <p:nvSpPr>
          <p:cNvPr id="6" name="矩形 5"/>
          <p:cNvSpPr/>
          <p:nvPr/>
        </p:nvSpPr>
        <p:spPr>
          <a:xfrm>
            <a:off x="2444623" y="1791478"/>
            <a:ext cx="19612946" cy="10356980"/>
          </a:xfrm>
          <a:prstGeom prst="rect">
            <a:avLst/>
          </a:prstGeom>
          <a:solidFill>
            <a:srgbClr val="AA8A78">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r>
              <a:rPr lang="en-US" altLang="zh-CN" sz="4800" b="1" i="1" dirty="0" err="1" smtClean="0">
                <a:solidFill>
                  <a:schemeClr val="tx2"/>
                </a:solidFill>
                <a:latin typeface="Segoe UI" panose="020B0502040204020203" pitchFamily="34" charset="0"/>
                <a:cs typeface="Segoe UI" panose="020B0502040204020203" pitchFamily="34" charset="0"/>
              </a:rPr>
              <a:t>Huayan</a:t>
            </a:r>
            <a:r>
              <a:rPr lang="en-US" altLang="zh-CN" sz="4800" b="1" i="1" dirty="0" smtClean="0">
                <a:solidFill>
                  <a:schemeClr val="tx2"/>
                </a:solidFill>
                <a:latin typeface="Segoe UI" panose="020B0502040204020203" pitchFamily="34" charset="0"/>
                <a:cs typeface="Segoe UI" panose="020B0502040204020203" pitchFamily="34" charset="0"/>
              </a:rPr>
              <a:t> </a:t>
            </a:r>
            <a:r>
              <a:rPr lang="en-US" altLang="zh-CN" sz="4800" b="1" i="1" dirty="0">
                <a:solidFill>
                  <a:schemeClr val="tx2"/>
                </a:solidFill>
                <a:latin typeface="Segoe UI" panose="020B0502040204020203" pitchFamily="34" charset="0"/>
                <a:cs typeface="Segoe UI" panose="020B0502040204020203" pitchFamily="34" charset="0"/>
              </a:rPr>
              <a:t>Temple </a:t>
            </a:r>
            <a:endParaRPr lang="en-US" altLang="zh-CN" sz="4800" b="1" i="1" dirty="0" smtClean="0">
              <a:solidFill>
                <a:schemeClr val="tx2"/>
              </a:solidFill>
              <a:latin typeface="Segoe UI" panose="020B0502040204020203" pitchFamily="34" charset="0"/>
              <a:cs typeface="Segoe UI" panose="020B0502040204020203" pitchFamily="34" charset="0"/>
            </a:endParaRPr>
          </a:p>
          <a:p>
            <a:endParaRPr lang="en-US" altLang="zh-CN" sz="1400" dirty="0" smtClean="0">
              <a:solidFill>
                <a:schemeClr val="tx2"/>
              </a:solidFill>
              <a:latin typeface="Segoe UI" panose="020B0502040204020203" pitchFamily="34" charset="0"/>
              <a:cs typeface="Segoe UI" panose="020B0502040204020203" pitchFamily="34" charset="0"/>
            </a:endParaRPr>
          </a:p>
          <a:p>
            <a:r>
              <a:rPr lang="en-US" altLang="zh-CN" sz="4000" dirty="0" smtClean="0">
                <a:solidFill>
                  <a:schemeClr val="tx2"/>
                </a:solidFill>
                <a:latin typeface="Chaparral Pro Light" pitchFamily="18" charset="0"/>
                <a:cs typeface="Segoe UI" panose="020B0502040204020203" pitchFamily="34" charset="0"/>
              </a:rPr>
              <a:t>It was </a:t>
            </a:r>
            <a:r>
              <a:rPr lang="en-US" altLang="zh-CN" sz="4000" dirty="0">
                <a:solidFill>
                  <a:schemeClr val="tx2"/>
                </a:solidFill>
                <a:latin typeface="Chaparral Pro Light" pitchFamily="18" charset="0"/>
                <a:cs typeface="Segoe UI" panose="020B0502040204020203" pitchFamily="34" charset="0"/>
              </a:rPr>
              <a:t>built in 1038 AD and covers an area of 66,000 square meters</a:t>
            </a:r>
            <a:r>
              <a:rPr lang="en-US" altLang="zh-CN" sz="4000" dirty="0" smtClean="0">
                <a:solidFill>
                  <a:schemeClr val="tx2"/>
                </a:solidFill>
                <a:latin typeface="Chaparral Pro Light" pitchFamily="18" charset="0"/>
                <a:cs typeface="Segoe UI" panose="020B0502040204020203" pitchFamily="34" charset="0"/>
              </a:rPr>
              <a:t>.</a:t>
            </a:r>
            <a:endParaRPr lang="en-US" altLang="zh-CN" sz="4000" dirty="0">
              <a:solidFill>
                <a:schemeClr val="tx2"/>
              </a:solidFill>
              <a:latin typeface="Chaparral Pro Light" pitchFamily="18" charset="0"/>
              <a:cs typeface="Segoe UI" panose="020B0502040204020203" pitchFamily="34" charset="0"/>
            </a:endParaRPr>
          </a:p>
          <a:p>
            <a:r>
              <a:rPr lang="en-US" altLang="zh-CN" sz="4000" dirty="0">
                <a:solidFill>
                  <a:schemeClr val="tx2"/>
                </a:solidFill>
                <a:latin typeface="Chaparral Pro Light" pitchFamily="18" charset="0"/>
                <a:cs typeface="Segoe UI" panose="020B0502040204020203" pitchFamily="34" charset="0"/>
              </a:rPr>
              <a:t>Historian Zheng </a:t>
            </a:r>
            <a:r>
              <a:rPr lang="en-US" altLang="zh-CN" sz="4000" dirty="0" err="1">
                <a:solidFill>
                  <a:schemeClr val="tx2"/>
                </a:solidFill>
                <a:latin typeface="Chaparral Pro Light" pitchFamily="18" charset="0"/>
                <a:cs typeface="Segoe UI" panose="020B0502040204020203" pitchFamily="34" charset="0"/>
              </a:rPr>
              <a:t>Zhenduo</a:t>
            </a:r>
            <a:r>
              <a:rPr lang="en-US" altLang="zh-CN" sz="4000" dirty="0">
                <a:solidFill>
                  <a:schemeClr val="tx2"/>
                </a:solidFill>
                <a:latin typeface="Chaparral Pro Light" pitchFamily="18" charset="0"/>
                <a:cs typeface="Segoe UI" panose="020B0502040204020203" pitchFamily="34" charset="0"/>
              </a:rPr>
              <a:t> praised the clay sculpture here as "Oriental Venus". The nearly 500-square-meter Palace(The </a:t>
            </a:r>
            <a:r>
              <a:rPr lang="en-US" altLang="zh-CN" sz="4000" dirty="0" err="1">
                <a:solidFill>
                  <a:schemeClr val="tx2"/>
                </a:solidFill>
                <a:latin typeface="Chaparral Pro Light" pitchFamily="18" charset="0"/>
                <a:cs typeface="Segoe UI" panose="020B0502040204020203" pitchFamily="34" charset="0"/>
              </a:rPr>
              <a:t>Undergroud</a:t>
            </a:r>
            <a:r>
              <a:rPr lang="en-US" altLang="zh-CN" sz="4000" dirty="0">
                <a:solidFill>
                  <a:schemeClr val="tx2"/>
                </a:solidFill>
                <a:latin typeface="Chaparral Pro Light" pitchFamily="18" charset="0"/>
                <a:cs typeface="Segoe UI" panose="020B0502040204020203" pitchFamily="34" charset="0"/>
              </a:rPr>
              <a:t> Palace of Thousand Buddha) is made of 100 tons of pure copper, used to worship Buddha relics and thousands of Buddha </a:t>
            </a:r>
            <a:r>
              <a:rPr lang="en-US" altLang="zh-CN" sz="4000" dirty="0" smtClean="0">
                <a:solidFill>
                  <a:schemeClr val="tx2"/>
                </a:solidFill>
                <a:latin typeface="Chaparral Pro Light" pitchFamily="18" charset="0"/>
                <a:cs typeface="Segoe UI" panose="020B0502040204020203" pitchFamily="34" charset="0"/>
              </a:rPr>
              <a:t>statues.</a:t>
            </a:r>
          </a:p>
          <a:p>
            <a:endParaRPr lang="en-US" altLang="zh-CN" sz="3200" dirty="0">
              <a:solidFill>
                <a:schemeClr val="tx2"/>
              </a:solidFill>
              <a:latin typeface="Chaparral Pro Light" pitchFamily="18" charset="0"/>
              <a:cs typeface="Segoe UI" panose="020B0502040204020203" pitchFamily="34" charset="0"/>
            </a:endParaRPr>
          </a:p>
          <a:p>
            <a:r>
              <a:rPr lang="en-US" altLang="zh-CN" sz="4800" b="1" i="1" dirty="0" err="1" smtClean="0">
                <a:solidFill>
                  <a:schemeClr val="tx2"/>
                </a:solidFill>
                <a:latin typeface="Segoe UI" panose="020B0502040204020203" pitchFamily="34" charset="0"/>
                <a:cs typeface="Segoe UI" panose="020B0502040204020203" pitchFamily="34" charset="0"/>
              </a:rPr>
              <a:t>Shanhua</a:t>
            </a:r>
            <a:r>
              <a:rPr lang="en-US" altLang="zh-CN" sz="4800" b="1" i="1" dirty="0" smtClean="0">
                <a:solidFill>
                  <a:schemeClr val="tx2"/>
                </a:solidFill>
                <a:latin typeface="Segoe UI" panose="020B0502040204020203" pitchFamily="34" charset="0"/>
                <a:cs typeface="Segoe UI" panose="020B0502040204020203" pitchFamily="34" charset="0"/>
              </a:rPr>
              <a:t> Temple </a:t>
            </a:r>
          </a:p>
          <a:p>
            <a:endParaRPr lang="en-US" altLang="zh-CN" sz="1400" dirty="0">
              <a:solidFill>
                <a:schemeClr val="tx2"/>
              </a:solidFill>
              <a:latin typeface="Segoe UI" panose="020B0502040204020203" pitchFamily="34" charset="0"/>
              <a:cs typeface="Segoe UI" panose="020B0502040204020203" pitchFamily="34" charset="0"/>
            </a:endParaRPr>
          </a:p>
          <a:p>
            <a:r>
              <a:rPr lang="en-US" altLang="zh-CN" sz="4000" dirty="0" err="1" smtClean="0">
                <a:solidFill>
                  <a:schemeClr val="tx2"/>
                </a:solidFill>
                <a:latin typeface="Chaparral Pro Light" pitchFamily="18" charset="0"/>
                <a:cs typeface="Segoe UI" panose="020B0502040204020203" pitchFamily="34" charset="0"/>
              </a:rPr>
              <a:t>Shanhua</a:t>
            </a:r>
            <a:r>
              <a:rPr lang="en-US" altLang="zh-CN" sz="4000" dirty="0" smtClean="0">
                <a:solidFill>
                  <a:schemeClr val="tx2"/>
                </a:solidFill>
                <a:latin typeface="Chaparral Pro Light" pitchFamily="18" charset="0"/>
                <a:cs typeface="Segoe UI" panose="020B0502040204020203" pitchFamily="34" charset="0"/>
              </a:rPr>
              <a:t> Temple  </a:t>
            </a:r>
            <a:r>
              <a:rPr lang="en-US" altLang="zh-CN" sz="4000" dirty="0">
                <a:solidFill>
                  <a:schemeClr val="tx2"/>
                </a:solidFill>
                <a:latin typeface="Chaparral Pro Light" pitchFamily="18" charset="0"/>
                <a:cs typeface="Segoe UI" panose="020B0502040204020203" pitchFamily="34" charset="0"/>
              </a:rPr>
              <a:t>was built in the Tang Dynasty but was destroyed in the war. Then it was rebuilt in the Liao and </a:t>
            </a:r>
            <a:r>
              <a:rPr lang="en-US" altLang="zh-CN" sz="4000" dirty="0" err="1">
                <a:solidFill>
                  <a:schemeClr val="tx2"/>
                </a:solidFill>
                <a:latin typeface="Chaparral Pro Light" pitchFamily="18" charset="0"/>
                <a:cs typeface="Segoe UI" panose="020B0502040204020203" pitchFamily="34" charset="0"/>
              </a:rPr>
              <a:t>Jin</a:t>
            </a:r>
            <a:r>
              <a:rPr lang="en-US" altLang="zh-CN" sz="4000" dirty="0">
                <a:solidFill>
                  <a:schemeClr val="tx2"/>
                </a:solidFill>
                <a:latin typeface="Chaparral Pro Light" pitchFamily="18" charset="0"/>
                <a:cs typeface="Segoe UI" panose="020B0502040204020203" pitchFamily="34" charset="0"/>
              </a:rPr>
              <a:t> Dynasties (about 907AD - 1234AD). Today's </a:t>
            </a:r>
            <a:r>
              <a:rPr lang="en-US" altLang="zh-CN" sz="4000" dirty="0" err="1">
                <a:solidFill>
                  <a:schemeClr val="tx2"/>
                </a:solidFill>
                <a:latin typeface="Chaparral Pro Light" pitchFamily="18" charset="0"/>
                <a:cs typeface="Segoe UI" panose="020B0502040204020203" pitchFamily="34" charset="0"/>
              </a:rPr>
              <a:t>Shanhua</a:t>
            </a:r>
            <a:r>
              <a:rPr lang="en-US" altLang="zh-CN" sz="4000" dirty="0">
                <a:solidFill>
                  <a:schemeClr val="tx2"/>
                </a:solidFill>
                <a:latin typeface="Chaparral Pro Light" pitchFamily="18" charset="0"/>
                <a:cs typeface="Segoe UI" panose="020B0502040204020203" pitchFamily="34" charset="0"/>
              </a:rPr>
              <a:t> Temple is the most complete temple of that ancient period in </a:t>
            </a:r>
            <a:r>
              <a:rPr lang="en-US" altLang="zh-CN" sz="4000" dirty="0" smtClean="0">
                <a:solidFill>
                  <a:schemeClr val="tx2"/>
                </a:solidFill>
                <a:latin typeface="Chaparral Pro Light" pitchFamily="18" charset="0"/>
                <a:cs typeface="Segoe UI" panose="020B0502040204020203" pitchFamily="34" charset="0"/>
              </a:rPr>
              <a:t>China.</a:t>
            </a:r>
          </a:p>
          <a:p>
            <a:endParaRPr lang="en-US" altLang="zh-CN" sz="3200" dirty="0" smtClean="0">
              <a:solidFill>
                <a:schemeClr val="tx2"/>
              </a:solidFill>
              <a:latin typeface="Chaparral Pro Light" pitchFamily="18" charset="0"/>
              <a:cs typeface="Segoe UI" panose="020B0502040204020203" pitchFamily="34" charset="0"/>
            </a:endParaRPr>
          </a:p>
          <a:p>
            <a:r>
              <a:rPr lang="en-US" altLang="zh-CN" sz="4800" b="1" i="1" dirty="0" smtClean="0">
                <a:solidFill>
                  <a:schemeClr val="tx2"/>
                </a:solidFill>
                <a:latin typeface="Segoe UI" panose="020B0502040204020203" pitchFamily="34" charset="0"/>
                <a:cs typeface="Segoe UI" panose="020B0502040204020203" pitchFamily="34" charset="0"/>
              </a:rPr>
              <a:t>Nine-Dragon Wall</a:t>
            </a:r>
          </a:p>
          <a:p>
            <a:endParaRPr lang="en-US" altLang="zh-CN" sz="1400" dirty="0">
              <a:solidFill>
                <a:schemeClr val="tx2"/>
              </a:solidFill>
              <a:latin typeface="Segoe UI" panose="020B0502040204020203" pitchFamily="34" charset="0"/>
              <a:cs typeface="Segoe UI" panose="020B0502040204020203" pitchFamily="34" charset="0"/>
            </a:endParaRPr>
          </a:p>
          <a:p>
            <a:r>
              <a:rPr lang="en-US" altLang="zh-CN" sz="4000" dirty="0">
                <a:solidFill>
                  <a:schemeClr val="tx2"/>
                </a:solidFill>
                <a:latin typeface="Chaparral Pro Light" pitchFamily="18" charset="0"/>
                <a:cs typeface="Segoe UI" panose="020B0502040204020203" pitchFamily="34" charset="0"/>
              </a:rPr>
              <a:t>Listen to the story about the construction details, you will feel the greatness of the craftsman</a:t>
            </a:r>
            <a:r>
              <a:rPr lang="en-US" altLang="zh-CN" sz="4000" dirty="0" smtClean="0">
                <a:solidFill>
                  <a:schemeClr val="tx2"/>
                </a:solidFill>
                <a:latin typeface="Chaparral Pro Light" pitchFamily="18" charset="0"/>
                <a:cs typeface="Segoe UI" panose="020B0502040204020203" pitchFamily="34" charset="0"/>
              </a:rPr>
              <a:t>.</a:t>
            </a:r>
            <a:endParaRPr lang="en-US" altLang="zh-CN" sz="4000" dirty="0">
              <a:solidFill>
                <a:schemeClr val="tx2"/>
              </a:solidFill>
              <a:latin typeface="Chaparral Pro Light" pitchFamily="18" charset="0"/>
              <a:cs typeface="Segoe UI" panose="020B0502040204020203" pitchFamily="34" charset="0"/>
            </a:endParaRPr>
          </a:p>
        </p:txBody>
      </p:sp>
    </p:spTree>
    <p:extLst>
      <p:ext uri="{BB962C8B-B14F-4D97-AF65-F5344CB8AC3E}">
        <p14:creationId xmlns:p14="http://schemas.microsoft.com/office/powerpoint/2010/main" val="3255631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0447297" y="1169458"/>
            <a:ext cx="3483069" cy="1384995"/>
          </a:xfrm>
          <a:prstGeom prst="rect">
            <a:avLst/>
          </a:prstGeom>
          <a:noFill/>
        </p:spPr>
        <p:txBody>
          <a:bodyPr wrap="none" rtlCol="0">
            <a:spAutoFit/>
          </a:bodyPr>
          <a:lstStyle/>
          <a:p>
            <a:pPr algn="ctr"/>
            <a:r>
              <a:rPr lang="en-US" sz="8400" b="1" spc="600" dirty="0" smtClean="0">
                <a:solidFill>
                  <a:srgbClr val="000000"/>
                </a:solidFill>
                <a:latin typeface="Segoe UI Semibold" panose="020B0702040204020203" pitchFamily="34" charset="0"/>
                <a:ea typeface="Lato Black" charset="0"/>
                <a:cs typeface="Segoe UI Semibold" panose="020B0702040204020203" pitchFamily="34" charset="0"/>
              </a:rPr>
              <a:t>DAY </a:t>
            </a:r>
            <a:r>
              <a:rPr lang="en-US" altLang="zh-CN" sz="8400" b="1" spc="600" dirty="0" smtClean="0">
                <a:solidFill>
                  <a:srgbClr val="000000"/>
                </a:solidFill>
                <a:latin typeface="Segoe UI Semibold" panose="020B0702040204020203" pitchFamily="34" charset="0"/>
                <a:ea typeface="Lato Black" charset="0"/>
                <a:cs typeface="Segoe UI Semibold" panose="020B0702040204020203" pitchFamily="34" charset="0"/>
              </a:rPr>
              <a:t>2</a:t>
            </a:r>
            <a:endParaRPr lang="en-US" sz="8400" b="1" spc="600" dirty="0">
              <a:solidFill>
                <a:srgbClr val="000000"/>
              </a:solidFill>
              <a:latin typeface="Segoe UI Semibold" panose="020B0702040204020203" pitchFamily="34" charset="0"/>
              <a:ea typeface="Lato Black" charset="0"/>
              <a:cs typeface="Segoe UI Semibold" panose="020B0702040204020203" pitchFamily="34" charset="0"/>
            </a:endParaRPr>
          </a:p>
        </p:txBody>
      </p:sp>
      <p:cxnSp>
        <p:nvCxnSpPr>
          <p:cNvPr id="45" name="Straight Connector 44"/>
          <p:cNvCxnSpPr/>
          <p:nvPr/>
        </p:nvCxnSpPr>
        <p:spPr>
          <a:xfrm>
            <a:off x="11608677" y="838200"/>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AutoShape 2" descr="https://img.xiumi.us/xmi/ua/AG1D/i/4362bc29ae39551f02d3cb7d37788981-sz_81398.jpg?x-oss-process=style/xm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450" y="2920126"/>
            <a:ext cx="6903162" cy="915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964227" y="12582980"/>
            <a:ext cx="5084917" cy="707886"/>
          </a:xfrm>
          <a:prstGeom prst="rect">
            <a:avLst/>
          </a:prstGeom>
          <a:solidFill>
            <a:schemeClr val="bg1"/>
          </a:solidFill>
        </p:spPr>
        <p:txBody>
          <a:bodyPr wrap="square" rtlCol="0" anchor="ctr" anchorCtr="0">
            <a:spAutoFit/>
          </a:bodyPr>
          <a:lstStyle/>
          <a:p>
            <a:pPr algn="ctr"/>
            <a:r>
              <a:rPr lang="en-US" sz="2000" dirty="0" smtClean="0">
                <a:solidFill>
                  <a:schemeClr val="bg1">
                    <a:lumMod val="65000"/>
                  </a:schemeClr>
                </a:solidFill>
                <a:latin typeface="Segoe UI Semibold" panose="020B0702040204020203" pitchFamily="34" charset="0"/>
                <a:ea typeface="Lato Light" charset="0"/>
                <a:cs typeface="Segoe UI Semibold" panose="020B0702040204020203" pitchFamily="34" charset="0"/>
              </a:rPr>
              <a:t>HANTANG TOUR</a:t>
            </a:r>
          </a:p>
          <a:p>
            <a:pPr algn="ctr"/>
            <a:endParaRPr lang="en-US" sz="2000" dirty="0">
              <a:solidFill>
                <a:schemeClr val="bg1">
                  <a:lumMod val="65000"/>
                </a:schemeClr>
              </a:solidFill>
              <a:latin typeface="Segoe UI Semibold" panose="020B0702040204020203" pitchFamily="34" charset="0"/>
              <a:ea typeface="Lato Light" charset="0"/>
              <a:cs typeface="Segoe UI Semibold" panose="020B0702040204020203" pitchFamily="34" charset="0"/>
            </a:endParaRPr>
          </a:p>
        </p:txBody>
      </p:sp>
      <p:sp>
        <p:nvSpPr>
          <p:cNvPr id="16" name="Rectangle 35"/>
          <p:cNvSpPr/>
          <p:nvPr/>
        </p:nvSpPr>
        <p:spPr>
          <a:xfrm>
            <a:off x="11868539" y="10965817"/>
            <a:ext cx="9479902" cy="110799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17" name="TextBox 16"/>
          <p:cNvSpPr txBox="1"/>
          <p:nvPr/>
        </p:nvSpPr>
        <p:spPr>
          <a:xfrm>
            <a:off x="13548998" y="10965817"/>
            <a:ext cx="6118983" cy="1107996"/>
          </a:xfrm>
          <a:prstGeom prst="rect">
            <a:avLst/>
          </a:prstGeom>
          <a:noFill/>
        </p:spPr>
        <p:txBody>
          <a:bodyPr wrap="none" rtlCol="0" anchor="ctr" anchorCtr="0">
            <a:spAutoFit/>
          </a:bodyPr>
          <a:lstStyle/>
          <a:p>
            <a:pPr algn="ctr"/>
            <a:r>
              <a:rPr lang="en-US" sz="6600" b="1" dirty="0" err="1">
                <a:solidFill>
                  <a:srgbClr val="000000"/>
                </a:solidFill>
                <a:latin typeface="Harlow Solid Italic" panose="04030604020F02020D02" pitchFamily="82" charset="0"/>
                <a:ea typeface="Poppins SemiBold" charset="0"/>
                <a:cs typeface="Segoe UI Semibold" panose="020B0702040204020203" pitchFamily="34" charset="0"/>
              </a:rPr>
              <a:t>Yingxian</a:t>
            </a:r>
            <a:r>
              <a:rPr lang="en-US" sz="6600" b="1" dirty="0">
                <a:solidFill>
                  <a:srgbClr val="000000"/>
                </a:solidFill>
                <a:latin typeface="Harlow Solid Italic" panose="04030604020F02020D02" pitchFamily="82" charset="0"/>
                <a:ea typeface="Poppins SemiBold" charset="0"/>
                <a:cs typeface="Segoe UI Semibold" panose="020B0702040204020203" pitchFamily="34" charset="0"/>
              </a:rPr>
              <a:t> </a:t>
            </a:r>
            <a:r>
              <a:rPr lang="en-US" sz="6600" b="1" dirty="0" smtClean="0">
                <a:solidFill>
                  <a:srgbClr val="000000"/>
                </a:solidFill>
                <a:latin typeface="Harlow Solid Italic" panose="04030604020F02020D02" pitchFamily="82" charset="0"/>
                <a:ea typeface="Poppins SemiBold" charset="0"/>
                <a:cs typeface="Segoe UI Semibold" panose="020B0702040204020203" pitchFamily="34" charset="0"/>
              </a:rPr>
              <a:t>Pagoda</a:t>
            </a:r>
            <a:endParaRPr lang="en-US" sz="6600" b="1" dirty="0">
              <a:solidFill>
                <a:srgbClr val="000000"/>
              </a:solidFill>
              <a:latin typeface="Harlow Solid Italic" panose="04030604020F02020D02" pitchFamily="82" charset="0"/>
              <a:ea typeface="Poppins SemiBold" charset="0"/>
              <a:cs typeface="Segoe UI Semibold" panose="020B0702040204020203" pitchFamily="34" charset="0"/>
            </a:endParaRPr>
          </a:p>
        </p:txBody>
      </p:sp>
      <p:sp>
        <p:nvSpPr>
          <p:cNvPr id="19" name="TextBox 18"/>
          <p:cNvSpPr txBox="1"/>
          <p:nvPr/>
        </p:nvSpPr>
        <p:spPr>
          <a:xfrm>
            <a:off x="11823134" y="3088661"/>
            <a:ext cx="10047822" cy="7140416"/>
          </a:xfrm>
          <a:prstGeom prst="rect">
            <a:avLst/>
          </a:prstGeom>
          <a:noFill/>
        </p:spPr>
        <p:txBody>
          <a:bodyPr wrap="square" rtlCol="0">
            <a:spAutoFit/>
          </a:bodyPr>
          <a:lstStyle/>
          <a:p>
            <a:r>
              <a:rPr lang="en-US" altLang="zh-CN" sz="4000" dirty="0" err="1">
                <a:latin typeface="方正舒体" panose="02010601030101010101" pitchFamily="2" charset="-122"/>
                <a:ea typeface="方正舒体" panose="02010601030101010101" pitchFamily="2" charset="-122"/>
              </a:rPr>
              <a:t>Yingxian</a:t>
            </a:r>
            <a:r>
              <a:rPr lang="en-US" altLang="zh-CN" sz="4000" dirty="0">
                <a:latin typeface="方正舒体" panose="02010601030101010101" pitchFamily="2" charset="-122"/>
                <a:ea typeface="方正舒体" panose="02010601030101010101" pitchFamily="2" charset="-122"/>
              </a:rPr>
              <a:t> Pagoda (Buddha Temple </a:t>
            </a:r>
            <a:r>
              <a:rPr lang="en-US" altLang="zh-CN" sz="4000" dirty="0" err="1">
                <a:latin typeface="方正舒体" panose="02010601030101010101" pitchFamily="2" charset="-122"/>
                <a:ea typeface="方正舒体" panose="02010601030101010101" pitchFamily="2" charset="-122"/>
              </a:rPr>
              <a:t>Sakya</a:t>
            </a:r>
            <a:r>
              <a:rPr lang="en-US" altLang="zh-CN" sz="4000" dirty="0">
                <a:latin typeface="方正舒体" panose="02010601030101010101" pitchFamily="2" charset="-122"/>
                <a:ea typeface="方正舒体" panose="02010601030101010101" pitchFamily="2" charset="-122"/>
              </a:rPr>
              <a:t> Pagoda) is located in Ying County, which was built in 1056 AD. And it is recognized by the Guinness Book of World Records as the tallest wooden tower in the world</a:t>
            </a:r>
            <a:r>
              <a:rPr lang="en-US" altLang="zh-CN" sz="4000" dirty="0" smtClean="0">
                <a:latin typeface="方正舒体" panose="02010601030101010101" pitchFamily="2" charset="-122"/>
                <a:ea typeface="方正舒体" panose="02010601030101010101" pitchFamily="2" charset="-122"/>
              </a:rPr>
              <a:t>.</a:t>
            </a:r>
          </a:p>
          <a:p>
            <a:endParaRPr lang="en-US" altLang="zh-CN" sz="1800" dirty="0">
              <a:latin typeface="方正舒体" panose="02010601030101010101" pitchFamily="2" charset="-122"/>
              <a:ea typeface="方正舒体" panose="02010601030101010101" pitchFamily="2" charset="-122"/>
            </a:endParaRPr>
          </a:p>
          <a:p>
            <a:r>
              <a:rPr lang="en-US" altLang="zh-CN" sz="4000" dirty="0" err="1">
                <a:latin typeface="方正舒体" panose="02010601030101010101" pitchFamily="2" charset="-122"/>
                <a:ea typeface="方正舒体" panose="02010601030101010101" pitchFamily="2" charset="-122"/>
              </a:rPr>
              <a:t>Yingxian</a:t>
            </a:r>
            <a:r>
              <a:rPr lang="en-US" altLang="zh-CN" sz="4000" dirty="0">
                <a:latin typeface="方正舒体" panose="02010601030101010101" pitchFamily="2" charset="-122"/>
                <a:ea typeface="方正舒体" panose="02010601030101010101" pitchFamily="2" charset="-122"/>
              </a:rPr>
              <a:t> Pagoda is the oldest and tallest pure wood mortise and </a:t>
            </a:r>
            <a:r>
              <a:rPr lang="en-US" altLang="zh-CN" sz="4000" dirty="0" err="1">
                <a:latin typeface="方正舒体" panose="02010601030101010101" pitchFamily="2" charset="-122"/>
                <a:ea typeface="方正舒体" panose="02010601030101010101" pitchFamily="2" charset="-122"/>
              </a:rPr>
              <a:t>tenon</a:t>
            </a:r>
            <a:r>
              <a:rPr lang="en-US" altLang="zh-CN" sz="4000" dirty="0">
                <a:latin typeface="方正舒体" panose="02010601030101010101" pitchFamily="2" charset="-122"/>
                <a:ea typeface="方正舒体" panose="02010601030101010101" pitchFamily="2" charset="-122"/>
              </a:rPr>
              <a:t> joint structure in China. It is also known as one pf the "three wonder pagodas of the world" along with the Leaning Tower of Pisa and the Eiffel Tower.</a:t>
            </a:r>
            <a:endParaRPr lang="en-US" altLang="zh-CN" sz="4000" dirty="0">
              <a:latin typeface="方正舒体" panose="02010601030101010101" pitchFamily="2" charset="-122"/>
              <a:ea typeface="方正舒体" panose="02010601030101010101" pitchFamily="2" charset="-122"/>
            </a:endParaRPr>
          </a:p>
        </p:txBody>
      </p:sp>
      <p:sp>
        <p:nvSpPr>
          <p:cNvPr id="5" name="矩形 4"/>
          <p:cNvSpPr/>
          <p:nvPr/>
        </p:nvSpPr>
        <p:spPr>
          <a:xfrm>
            <a:off x="20546008" y="12447037"/>
            <a:ext cx="3489649" cy="989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10902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05" t="15695" r="105" b="49157"/>
          <a:stretch/>
        </p:blipFill>
        <p:spPr/>
      </p:pic>
      <p:sp>
        <p:nvSpPr>
          <p:cNvPr id="43" name="TextBox 42"/>
          <p:cNvSpPr txBox="1"/>
          <p:nvPr/>
        </p:nvSpPr>
        <p:spPr>
          <a:xfrm>
            <a:off x="1905440" y="1045996"/>
            <a:ext cx="3065903" cy="1200329"/>
          </a:xfrm>
          <a:prstGeom prst="rect">
            <a:avLst/>
          </a:prstGeom>
          <a:noFill/>
        </p:spPr>
        <p:txBody>
          <a:bodyPr wrap="none" rtlCol="0">
            <a:spAutoFit/>
          </a:bodyPr>
          <a:lstStyle/>
          <a:p>
            <a:pPr algn="ctr"/>
            <a:r>
              <a:rPr lang="en-US" sz="7200" b="1" spc="600" dirty="0" smtClean="0">
                <a:solidFill>
                  <a:srgbClr val="000000"/>
                </a:solidFill>
                <a:latin typeface="Segoe UI Semibold" panose="020B0702040204020203" pitchFamily="34" charset="0"/>
                <a:ea typeface="Lato Black" charset="0"/>
                <a:cs typeface="Segoe UI Semibold" panose="020B0702040204020203" pitchFamily="34" charset="0"/>
              </a:rPr>
              <a:t>DAY </a:t>
            </a:r>
            <a:r>
              <a:rPr lang="en-US" altLang="zh-CN" sz="7200" b="1" spc="600" dirty="0" smtClean="0">
                <a:solidFill>
                  <a:srgbClr val="000000"/>
                </a:solidFill>
                <a:latin typeface="Segoe UI Semibold" panose="020B0702040204020203" pitchFamily="34" charset="0"/>
                <a:ea typeface="Lato Black" charset="0"/>
                <a:cs typeface="Segoe UI Semibold" panose="020B0702040204020203" pitchFamily="34" charset="0"/>
              </a:rPr>
              <a:t>2</a:t>
            </a:r>
            <a:endParaRPr lang="en-US" sz="7200" b="1" spc="600" dirty="0">
              <a:solidFill>
                <a:srgbClr val="000000"/>
              </a:solidFill>
              <a:latin typeface="Segoe UI Semibold" panose="020B0702040204020203" pitchFamily="34" charset="0"/>
              <a:ea typeface="Lato Black" charset="0"/>
              <a:cs typeface="Segoe UI Semibold" panose="020B0702040204020203" pitchFamily="34" charset="0"/>
            </a:endParaRPr>
          </a:p>
        </p:txBody>
      </p:sp>
      <p:sp>
        <p:nvSpPr>
          <p:cNvPr id="44" name="TextBox 43"/>
          <p:cNvSpPr txBox="1"/>
          <p:nvPr/>
        </p:nvSpPr>
        <p:spPr>
          <a:xfrm>
            <a:off x="681401" y="12878592"/>
            <a:ext cx="2149498" cy="400110"/>
          </a:xfrm>
          <a:prstGeom prst="rect">
            <a:avLst/>
          </a:prstGeom>
          <a:noFill/>
        </p:spPr>
        <p:txBody>
          <a:bodyPr wrap="none" rtlCol="0" anchor="ctr" anchorCtr="0">
            <a:spAutoFit/>
          </a:bodyPr>
          <a:lstStyle/>
          <a:p>
            <a:pPr algn="ctr"/>
            <a:r>
              <a:rPr lang="en-US" sz="2000" dirty="0" smtClean="0">
                <a:solidFill>
                  <a:schemeClr val="accent1"/>
                </a:solidFill>
                <a:latin typeface="Segoe UI Semibold" panose="020B0702040204020203" pitchFamily="34" charset="0"/>
                <a:ea typeface="Lato Light" charset="0"/>
                <a:cs typeface="Segoe UI Semibold" panose="020B0702040204020203" pitchFamily="34" charset="0"/>
              </a:rPr>
              <a:t>HANTANG TOUR</a:t>
            </a:r>
            <a:endParaRPr lang="en-US" sz="2000" dirty="0">
              <a:solidFill>
                <a:schemeClr val="accent1"/>
              </a:solidFill>
              <a:latin typeface="Segoe UI Semibold" panose="020B0702040204020203" pitchFamily="34" charset="0"/>
              <a:ea typeface="Lato Light" charset="0"/>
              <a:cs typeface="Segoe UI Semibold" panose="020B0702040204020203" pitchFamily="34" charset="0"/>
            </a:endParaRPr>
          </a:p>
        </p:txBody>
      </p:sp>
      <p:cxnSp>
        <p:nvCxnSpPr>
          <p:cNvPr id="45" name="Straight Connector 44"/>
          <p:cNvCxnSpPr/>
          <p:nvPr/>
        </p:nvCxnSpPr>
        <p:spPr>
          <a:xfrm>
            <a:off x="2841929" y="892630"/>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4912506" y="1028889"/>
            <a:ext cx="7053942" cy="110799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Segoe UI Semibold" panose="020B0702040204020203" pitchFamily="34" charset="0"/>
            </a:endParaRPr>
          </a:p>
        </p:txBody>
      </p:sp>
      <p:sp>
        <p:nvSpPr>
          <p:cNvPr id="37" name="TextBox 36"/>
          <p:cNvSpPr txBox="1"/>
          <p:nvPr/>
        </p:nvSpPr>
        <p:spPr>
          <a:xfrm>
            <a:off x="15440897" y="1028889"/>
            <a:ext cx="5997155" cy="1107996"/>
          </a:xfrm>
          <a:prstGeom prst="rect">
            <a:avLst/>
          </a:prstGeom>
          <a:noFill/>
        </p:spPr>
        <p:txBody>
          <a:bodyPr wrap="none" rtlCol="0" anchor="ctr" anchorCtr="0">
            <a:spAutoFit/>
          </a:bodyPr>
          <a:lstStyle/>
          <a:p>
            <a:pPr algn="ctr"/>
            <a:r>
              <a:rPr lang="en-US" sz="6600" b="1" dirty="0" smtClean="0">
                <a:solidFill>
                  <a:srgbClr val="000000"/>
                </a:solidFill>
                <a:latin typeface="Harlow Solid Italic" panose="04030604020F02020D02" pitchFamily="82" charset="0"/>
                <a:ea typeface="Poppins SemiBold" charset="0"/>
                <a:cs typeface="Segoe UI Semibold" panose="020B0702040204020203" pitchFamily="34" charset="0"/>
              </a:rPr>
              <a:t>Hanging </a:t>
            </a:r>
            <a:r>
              <a:rPr lang="en-US" sz="6600" b="1" dirty="0">
                <a:solidFill>
                  <a:srgbClr val="000000"/>
                </a:solidFill>
                <a:latin typeface="Harlow Solid Italic" panose="04030604020F02020D02" pitchFamily="82" charset="0"/>
                <a:ea typeface="Poppins SemiBold" charset="0"/>
                <a:cs typeface="Segoe UI Semibold" panose="020B0702040204020203" pitchFamily="34" charset="0"/>
              </a:rPr>
              <a:t>Temple</a:t>
            </a:r>
          </a:p>
        </p:txBody>
      </p:sp>
      <p:sp>
        <p:nvSpPr>
          <p:cNvPr id="11" name="TextBox 10"/>
          <p:cNvSpPr txBox="1"/>
          <p:nvPr/>
        </p:nvSpPr>
        <p:spPr>
          <a:xfrm>
            <a:off x="1905440" y="2652165"/>
            <a:ext cx="20599997" cy="3785652"/>
          </a:xfrm>
          <a:prstGeom prst="rect">
            <a:avLst/>
          </a:prstGeom>
          <a:noFill/>
        </p:spPr>
        <p:txBody>
          <a:bodyPr wrap="square" rtlCol="0">
            <a:spAutoFit/>
          </a:bodyPr>
          <a:lstStyle/>
          <a:p>
            <a:r>
              <a:rPr lang="en-US" altLang="zh-CN" sz="4000" dirty="0">
                <a:latin typeface="方正舒体" panose="02010601030101010101" pitchFamily="2" charset="-122"/>
                <a:ea typeface="方正舒体" panose="02010601030101010101" pitchFamily="2" charset="-122"/>
              </a:rPr>
              <a:t>Hanging Temple was built into a cliff (75 meters above the ground) of </a:t>
            </a:r>
            <a:r>
              <a:rPr lang="en-US" altLang="zh-CN" sz="4000" dirty="0" smtClean="0">
                <a:latin typeface="方正舒体" panose="02010601030101010101" pitchFamily="2" charset="-122"/>
                <a:ea typeface="方正舒体" panose="02010601030101010101" pitchFamily="2" charset="-122"/>
              </a:rPr>
              <a:t>Mount. </a:t>
            </a:r>
            <a:r>
              <a:rPr lang="en-US" altLang="zh-CN" sz="4000" dirty="0" err="1">
                <a:latin typeface="方正舒体" panose="02010601030101010101" pitchFamily="2" charset="-122"/>
                <a:ea typeface="方正舒体" panose="02010601030101010101" pitchFamily="2" charset="-122"/>
              </a:rPr>
              <a:t>Hengshan</a:t>
            </a:r>
            <a:r>
              <a:rPr lang="en-US" altLang="zh-CN" sz="4000" dirty="0">
                <a:latin typeface="方正舒体" panose="02010601030101010101" pitchFamily="2" charset="-122"/>
                <a:ea typeface="方正舒体" panose="02010601030101010101" pitchFamily="2" charset="-122"/>
              </a:rPr>
              <a:t>. It is also the most famous scenic spot </a:t>
            </a:r>
            <a:r>
              <a:rPr lang="en-US" altLang="zh-CN" sz="4000" dirty="0" smtClean="0">
                <a:latin typeface="方正舒体" panose="02010601030101010101" pitchFamily="2" charset="-122"/>
                <a:ea typeface="方正舒体" panose="02010601030101010101" pitchFamily="2" charset="-122"/>
              </a:rPr>
              <a:t>here. Originally </a:t>
            </a:r>
            <a:r>
              <a:rPr lang="en-US" altLang="zh-CN" sz="4000" dirty="0">
                <a:latin typeface="方正舒体" panose="02010601030101010101" pitchFamily="2" charset="-122"/>
                <a:ea typeface="方正舒体" panose="02010601030101010101" pitchFamily="2" charset="-122"/>
              </a:rPr>
              <a:t>constructed in Northern Wei Dynasty (386-557) by only one person</a:t>
            </a:r>
            <a:r>
              <a:rPr lang="en-US" altLang="zh-CN" sz="4000" dirty="0" smtClean="0">
                <a:latin typeface="方正舒体" panose="02010601030101010101" pitchFamily="2" charset="-122"/>
                <a:ea typeface="方正舒体" panose="02010601030101010101" pitchFamily="2" charset="-122"/>
              </a:rPr>
              <a:t>. After </a:t>
            </a:r>
            <a:r>
              <a:rPr lang="en-US" altLang="zh-CN" sz="4000" dirty="0">
                <a:latin typeface="方正舒体" panose="02010601030101010101" pitchFamily="2" charset="-122"/>
                <a:ea typeface="方正舒体" panose="02010601030101010101" pitchFamily="2" charset="-122"/>
              </a:rPr>
              <a:t>many times of repairs, it has  became a rare high altitude building on cliff in China. </a:t>
            </a:r>
            <a:endParaRPr lang="en-US" altLang="zh-CN" sz="4000" dirty="0" smtClean="0">
              <a:latin typeface="方正舒体" panose="02010601030101010101" pitchFamily="2" charset="-122"/>
              <a:ea typeface="方正舒体" panose="02010601030101010101" pitchFamily="2" charset="-122"/>
            </a:endParaRPr>
          </a:p>
          <a:p>
            <a:r>
              <a:rPr lang="en-US" altLang="zh-CN" sz="4000" dirty="0" smtClean="0">
                <a:latin typeface="方正舒体" panose="02010601030101010101" pitchFamily="2" charset="-122"/>
                <a:ea typeface="方正舒体" panose="02010601030101010101" pitchFamily="2" charset="-122"/>
              </a:rPr>
              <a:t>Seeing </a:t>
            </a:r>
            <a:r>
              <a:rPr lang="en-US" altLang="zh-CN" sz="4000" dirty="0">
                <a:latin typeface="方正舒体" panose="02010601030101010101" pitchFamily="2" charset="-122"/>
                <a:ea typeface="方正舒体" panose="02010601030101010101" pitchFamily="2" charset="-122"/>
              </a:rPr>
              <a:t>it from the distance you could find it hanging in the mid air miraculously, hence the name "Hanging Temple".</a:t>
            </a:r>
            <a:endParaRPr lang="en-US" altLang="zh-CN" sz="4000" dirty="0">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9699264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85" b="7785"/>
          <a:stretch>
            <a:fillRect/>
          </a:stretch>
        </p:blipFill>
        <p:spPr/>
      </p:pic>
      <p:sp>
        <p:nvSpPr>
          <p:cNvPr id="12" name="Rectangle 11"/>
          <p:cNvSpPr/>
          <p:nvPr/>
        </p:nvSpPr>
        <p:spPr>
          <a:xfrm>
            <a:off x="13255240" y="1330036"/>
            <a:ext cx="9982970" cy="11055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13983466" y="2145901"/>
            <a:ext cx="8526052" cy="2000548"/>
          </a:xfrm>
          <a:prstGeom prst="rect">
            <a:avLst/>
          </a:prstGeom>
          <a:noFill/>
        </p:spPr>
        <p:txBody>
          <a:bodyPr wrap="square" rtlCol="0">
            <a:spAutoFit/>
          </a:bodyPr>
          <a:lstStyle/>
          <a:p>
            <a:pPr algn="ctr"/>
            <a:r>
              <a:rPr lang="en-US" sz="6000" b="1" spc="600" dirty="0" smtClean="0">
                <a:solidFill>
                  <a:srgbClr val="000000"/>
                </a:solidFill>
                <a:latin typeface="Montserrat" charset="0"/>
                <a:ea typeface="Montserrat" charset="0"/>
                <a:cs typeface="Montserrat" charset="0"/>
              </a:rPr>
              <a:t>DAY 3</a:t>
            </a:r>
          </a:p>
          <a:p>
            <a:pPr algn="ctr"/>
            <a:endParaRPr lang="en-US" sz="3200" b="1" spc="300" dirty="0" smtClean="0">
              <a:solidFill>
                <a:srgbClr val="000000"/>
              </a:solidFill>
              <a:latin typeface="Montserrat" charset="0"/>
              <a:ea typeface="Montserrat" charset="0"/>
              <a:cs typeface="Montserrat" charset="0"/>
            </a:endParaRPr>
          </a:p>
          <a:p>
            <a:pPr algn="ctr"/>
            <a:r>
              <a:rPr lang="en-US" sz="3200" dirty="0" smtClean="0">
                <a:solidFill>
                  <a:srgbClr val="000000"/>
                </a:solidFill>
                <a:latin typeface="Lucida Fax" panose="02060602050505020204" pitchFamily="18" charset="0"/>
                <a:ea typeface="Montserrat" charset="0"/>
                <a:cs typeface="Montserrat" charset="0"/>
              </a:rPr>
              <a:t>P</a:t>
            </a:r>
            <a:r>
              <a:rPr lang="en-US" altLang="zh-CN" sz="3200" dirty="0" smtClean="0">
                <a:solidFill>
                  <a:srgbClr val="000000"/>
                </a:solidFill>
                <a:latin typeface="Lucida Fax" panose="02060602050505020204" pitchFamily="18" charset="0"/>
                <a:ea typeface="Montserrat" charset="0"/>
                <a:cs typeface="Montserrat" charset="0"/>
              </a:rPr>
              <a:t>ingyao Ancient City One-day tour</a:t>
            </a:r>
            <a:endParaRPr lang="en-US" sz="3200" dirty="0">
              <a:solidFill>
                <a:srgbClr val="000000"/>
              </a:solidFill>
              <a:latin typeface="Lucida Fax" panose="02060602050505020204" pitchFamily="18" charset="0"/>
              <a:ea typeface="Montserrat" charset="0"/>
              <a:cs typeface="Montserrat" charset="0"/>
            </a:endParaRPr>
          </a:p>
        </p:txBody>
      </p:sp>
      <p:cxnSp>
        <p:nvCxnSpPr>
          <p:cNvPr id="15" name="Straight Connector 14"/>
          <p:cNvCxnSpPr/>
          <p:nvPr/>
        </p:nvCxnSpPr>
        <p:spPr>
          <a:xfrm>
            <a:off x="16851610" y="4434666"/>
            <a:ext cx="312273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125510" y="4915746"/>
            <a:ext cx="8384008" cy="6740307"/>
          </a:xfrm>
          <a:prstGeom prst="rect">
            <a:avLst/>
          </a:prstGeom>
          <a:noFill/>
        </p:spPr>
        <p:txBody>
          <a:bodyPr wrap="square" rtlCol="0">
            <a:spAutoFit/>
          </a:bodyPr>
          <a:lstStyle/>
          <a:p>
            <a:pPr algn="just">
              <a:lnSpc>
                <a:spcPct val="150000"/>
              </a:lnSpc>
            </a:pPr>
            <a:r>
              <a:rPr lang="en-US" sz="3200" b="1" dirty="0">
                <a:solidFill>
                  <a:schemeClr val="bg2">
                    <a:lumMod val="50000"/>
                  </a:schemeClr>
                </a:solidFill>
                <a:latin typeface="Chaparral Pro Light" pitchFamily="18" charset="0"/>
                <a:ea typeface="Lato Light" charset="0"/>
                <a:cs typeface="Lato Light" charset="0"/>
              </a:rPr>
              <a:t>Pingyao is a small city whose old town is on the UNESCO World Heritage List. It is in Shanxi province, China. Pingyao's old town is typically considered the best ancient walled city in China, and is on many lists of the best walled cities in the world. The old walled city is 2.6 sq. kilometers (1 sq. mile), inhabited, mostly off-limits to cars, and constructed of cobbled streets and buildings almost entirely from the Ming and Qing dynasties. </a:t>
            </a:r>
          </a:p>
        </p:txBody>
      </p:sp>
    </p:spTree>
    <p:extLst>
      <p:ext uri="{BB962C8B-B14F-4D97-AF65-F5344CB8AC3E}">
        <p14:creationId xmlns:p14="http://schemas.microsoft.com/office/powerpoint/2010/main" val="224366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1"/>
            <a:ext cx="6375017" cy="6868707"/>
          </a:xfrm>
          <a:prstGeom prst="rect">
            <a:avLst/>
          </a:prstGeom>
        </p:spPr>
      </p:pic>
      <p:pic>
        <p:nvPicPr>
          <p:cNvPr id="2" name="图片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70563" y="6847294"/>
            <a:ext cx="10307088" cy="6868707"/>
          </a:xfrm>
          <a:prstGeom prst="rect">
            <a:avLst/>
          </a:prstGeom>
        </p:spPr>
      </p:pic>
      <p:sp>
        <p:nvSpPr>
          <p:cNvPr id="9" name="TextBox 8"/>
          <p:cNvSpPr txBox="1"/>
          <p:nvPr/>
        </p:nvSpPr>
        <p:spPr>
          <a:xfrm rot="16200000">
            <a:off x="-7852477" y="1200257"/>
            <a:ext cx="19830062" cy="5201424"/>
          </a:xfrm>
          <a:prstGeom prst="rect">
            <a:avLst/>
          </a:prstGeom>
          <a:noFill/>
        </p:spPr>
        <p:txBody>
          <a:bodyPr wrap="square" rtlCol="0">
            <a:spAutoFit/>
          </a:bodyPr>
          <a:lstStyle/>
          <a:p>
            <a:pPr defTabSz="1828165"/>
            <a:r>
              <a:rPr lang="en-US" sz="16600" b="1" dirty="0" smtClean="0">
                <a:solidFill>
                  <a:srgbClr val="FFFFFF">
                    <a:lumMod val="95000"/>
                  </a:srgbClr>
                </a:solidFill>
                <a:latin typeface="Segoe UI" panose="020B0502040204020203" pitchFamily="34" charset="0"/>
                <a:ea typeface="Montserrat" panose="00000500000000000000" charset="0"/>
                <a:cs typeface="Montserrat" panose="00000500000000000000" charset="0"/>
              </a:rPr>
              <a:t>P</a:t>
            </a:r>
            <a:r>
              <a:rPr lang="en-US" altLang="zh-CN" sz="16600" b="1" dirty="0" smtClean="0">
                <a:solidFill>
                  <a:srgbClr val="FFFFFF">
                    <a:lumMod val="95000"/>
                  </a:srgbClr>
                </a:solidFill>
                <a:latin typeface="Segoe UI" panose="020B0502040204020203" pitchFamily="34" charset="0"/>
                <a:ea typeface="Montserrat" panose="00000500000000000000" charset="0"/>
                <a:cs typeface="Montserrat" panose="00000500000000000000" charset="0"/>
              </a:rPr>
              <a:t>ingyao</a:t>
            </a:r>
          </a:p>
          <a:p>
            <a:pPr defTabSz="1828165"/>
            <a:r>
              <a:rPr lang="en-US" sz="16600" b="1" dirty="0" smtClean="0">
                <a:solidFill>
                  <a:srgbClr val="FFFFFF">
                    <a:lumMod val="95000"/>
                  </a:srgbClr>
                </a:solidFill>
                <a:latin typeface="Segoe UI" panose="020B0502040204020203" pitchFamily="34" charset="0"/>
                <a:ea typeface="Montserrat" panose="00000500000000000000" charset="0"/>
                <a:cs typeface="Montserrat" panose="00000500000000000000" charset="0"/>
              </a:rPr>
              <a:t>A</a:t>
            </a:r>
            <a:r>
              <a:rPr lang="en-US" altLang="zh-CN" sz="16600" b="1" dirty="0" smtClean="0">
                <a:solidFill>
                  <a:srgbClr val="FFFFFF">
                    <a:lumMod val="95000"/>
                  </a:srgbClr>
                </a:solidFill>
                <a:latin typeface="Segoe UI" panose="020B0502040204020203" pitchFamily="34" charset="0"/>
                <a:ea typeface="Montserrat" panose="00000500000000000000" charset="0"/>
                <a:cs typeface="Montserrat" panose="00000500000000000000" charset="0"/>
              </a:rPr>
              <a:t>ncient City</a:t>
            </a:r>
            <a:endParaRPr lang="en-US" sz="16600" b="1" dirty="0">
              <a:solidFill>
                <a:srgbClr val="FFFFFF">
                  <a:lumMod val="95000"/>
                </a:srgbClr>
              </a:solidFill>
              <a:latin typeface="Segoe UI" panose="020B0502040204020203" pitchFamily="34" charset="0"/>
              <a:ea typeface="Montserrat" panose="00000500000000000000" charset="0"/>
              <a:cs typeface="Montserrat" panose="00000500000000000000" charset="0"/>
            </a:endParaRPr>
          </a:p>
        </p:txBody>
      </p:sp>
      <p:sp>
        <p:nvSpPr>
          <p:cNvPr id="6" name="TextBox 5"/>
          <p:cNvSpPr txBox="1"/>
          <p:nvPr/>
        </p:nvSpPr>
        <p:spPr>
          <a:xfrm>
            <a:off x="6706168" y="5008412"/>
            <a:ext cx="15334690" cy="3064172"/>
          </a:xfrm>
          <a:prstGeom prst="rect">
            <a:avLst/>
          </a:prstGeom>
          <a:noFill/>
        </p:spPr>
        <p:txBody>
          <a:bodyPr wrap="square" rtlCol="0">
            <a:spAutoFit/>
          </a:bodyPr>
          <a:lstStyle/>
          <a:p>
            <a:pPr defTabSz="1828165">
              <a:lnSpc>
                <a:spcPts val="12000"/>
              </a:lnSpc>
            </a:pPr>
            <a:r>
              <a:rPr lang="en-US" sz="9600" b="1" spc="600" dirty="0" smtClean="0">
                <a:solidFill>
                  <a:srgbClr val="000000"/>
                </a:solidFill>
                <a:latin typeface="Segoe UI" panose="020B0502040204020203" pitchFamily="34" charset="0"/>
                <a:ea typeface="Montserrat" panose="00000500000000000000" charset="0"/>
                <a:cs typeface="Montserrat" panose="00000500000000000000" charset="0"/>
              </a:rPr>
              <a:t>P</a:t>
            </a:r>
            <a:r>
              <a:rPr lang="en-US" altLang="zh-CN" sz="9600" b="1" spc="600" dirty="0" smtClean="0">
                <a:solidFill>
                  <a:srgbClr val="000000"/>
                </a:solidFill>
                <a:latin typeface="Segoe UI" panose="020B0502040204020203" pitchFamily="34" charset="0"/>
                <a:ea typeface="Montserrat" panose="00000500000000000000" charset="0"/>
                <a:cs typeface="Montserrat" panose="00000500000000000000" charset="0"/>
              </a:rPr>
              <a:t>ingyao</a:t>
            </a:r>
            <a:endParaRPr lang="en-US" altLang="zh-CN" sz="9600" b="1" spc="600" dirty="0">
              <a:solidFill>
                <a:srgbClr val="000000"/>
              </a:solidFill>
              <a:latin typeface="Segoe UI" panose="020B0502040204020203" pitchFamily="34" charset="0"/>
              <a:ea typeface="Montserrat" panose="00000500000000000000" charset="0"/>
              <a:cs typeface="Montserrat" panose="00000500000000000000" charset="0"/>
            </a:endParaRPr>
          </a:p>
          <a:p>
            <a:pPr defTabSz="1828165">
              <a:lnSpc>
                <a:spcPts val="12000"/>
              </a:lnSpc>
            </a:pPr>
            <a:r>
              <a:rPr lang="en-US" sz="9600" b="1" spc="600" dirty="0" smtClean="0">
                <a:solidFill>
                  <a:srgbClr val="000000"/>
                </a:solidFill>
                <a:latin typeface="Segoe UI" panose="020B0502040204020203" pitchFamily="34" charset="0"/>
                <a:ea typeface="Montserrat" panose="00000500000000000000" charset="0"/>
                <a:cs typeface="Montserrat" panose="00000500000000000000" charset="0"/>
              </a:rPr>
              <a:t>A</a:t>
            </a:r>
            <a:r>
              <a:rPr lang="en-US" altLang="zh-CN" sz="9600" b="1" spc="600" dirty="0" smtClean="0">
                <a:solidFill>
                  <a:srgbClr val="000000"/>
                </a:solidFill>
                <a:latin typeface="Segoe UI" panose="020B0502040204020203" pitchFamily="34" charset="0"/>
                <a:ea typeface="Montserrat" panose="00000500000000000000" charset="0"/>
                <a:cs typeface="Montserrat" panose="00000500000000000000" charset="0"/>
              </a:rPr>
              <a:t>ncient City</a:t>
            </a:r>
            <a:endParaRPr lang="en-US" sz="9600" b="1" spc="600" dirty="0">
              <a:solidFill>
                <a:srgbClr val="000000"/>
              </a:solidFill>
              <a:latin typeface="Segoe UI" panose="020B0502040204020203" pitchFamily="34" charset="0"/>
              <a:ea typeface="Montserrat" panose="00000500000000000000" charset="0"/>
              <a:cs typeface="Montserrat" panose="00000500000000000000" charset="0"/>
            </a:endParaRPr>
          </a:p>
        </p:txBody>
      </p:sp>
      <p:sp>
        <p:nvSpPr>
          <p:cNvPr id="3" name="Rectangle 2"/>
          <p:cNvSpPr/>
          <p:nvPr/>
        </p:nvSpPr>
        <p:spPr>
          <a:xfrm>
            <a:off x="6706168" y="8461191"/>
            <a:ext cx="3419042" cy="1097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endParaRPr lang="en-US">
              <a:solidFill>
                <a:srgbClr val="FFFFFF"/>
              </a:solidFill>
              <a:latin typeface="Segoe UI" panose="020B0502040204020203" pitchFamily="34" charset="0"/>
            </a:endParaRPr>
          </a:p>
        </p:txBody>
      </p:sp>
      <p:sp>
        <p:nvSpPr>
          <p:cNvPr id="7" name="TextBox 6"/>
          <p:cNvSpPr txBox="1"/>
          <p:nvPr/>
        </p:nvSpPr>
        <p:spPr>
          <a:xfrm>
            <a:off x="6706168" y="4223582"/>
            <a:ext cx="6187061" cy="523220"/>
          </a:xfrm>
          <a:prstGeom prst="rect">
            <a:avLst/>
          </a:prstGeom>
          <a:noFill/>
        </p:spPr>
        <p:txBody>
          <a:bodyPr wrap="square" rtlCol="0">
            <a:spAutoFit/>
          </a:bodyPr>
          <a:lstStyle/>
          <a:p>
            <a:pPr defTabSz="1828165"/>
            <a:r>
              <a:rPr lang="en-US" sz="2800" b="1" spc="600" dirty="0" smtClean="0">
                <a:solidFill>
                  <a:schemeClr val="bg2">
                    <a:lumMod val="50000"/>
                  </a:schemeClr>
                </a:solidFill>
                <a:latin typeface="Segoe UI" panose="020B0502040204020203" pitchFamily="34" charset="0"/>
                <a:ea typeface="Montserrat Extra" charset="0"/>
                <a:cs typeface="Montserrat Extra" charset="0"/>
              </a:rPr>
              <a:t>DAY</a:t>
            </a:r>
            <a:r>
              <a:rPr lang="en-US" altLang="zh-CN" sz="2800" b="1" spc="600" dirty="0">
                <a:solidFill>
                  <a:schemeClr val="bg2">
                    <a:lumMod val="50000"/>
                  </a:schemeClr>
                </a:solidFill>
                <a:latin typeface="Segoe UI" panose="020B0502040204020203" pitchFamily="34" charset="0"/>
                <a:ea typeface="Montserrat Extra" charset="0"/>
                <a:cs typeface="Montserrat Extra" charset="0"/>
              </a:rPr>
              <a:t>3</a:t>
            </a:r>
            <a:endParaRPr lang="en-US" sz="2800" b="1" spc="600" dirty="0">
              <a:solidFill>
                <a:schemeClr val="bg2">
                  <a:lumMod val="50000"/>
                </a:schemeClr>
              </a:solidFill>
              <a:latin typeface="Segoe UI" panose="020B0502040204020203" pitchFamily="34" charset="0"/>
              <a:ea typeface="Montserrat Extra" charset="0"/>
              <a:cs typeface="Montserrat Extra" charset="0"/>
            </a:endParaRPr>
          </a:p>
        </p:txBody>
      </p:sp>
      <p:pic>
        <p:nvPicPr>
          <p:cNvPr id="4" name="图片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070563" y="-1"/>
            <a:ext cx="10307088" cy="6868707"/>
          </a:xfrm>
          <a:prstGeom prst="rect">
            <a:avLst/>
          </a:prstGeom>
        </p:spPr>
      </p:pic>
      <p:sp>
        <p:nvSpPr>
          <p:cNvPr id="12" name="TextBox 11"/>
          <p:cNvSpPr txBox="1"/>
          <p:nvPr/>
        </p:nvSpPr>
        <p:spPr>
          <a:xfrm>
            <a:off x="6485308" y="9151610"/>
            <a:ext cx="7888205" cy="3970318"/>
          </a:xfrm>
          <a:prstGeom prst="rect">
            <a:avLst/>
          </a:prstGeom>
          <a:noFill/>
        </p:spPr>
        <p:txBody>
          <a:bodyPr wrap="square" rtlCol="0">
            <a:spAutoFit/>
          </a:bodyPr>
          <a:lstStyle/>
          <a:p>
            <a:r>
              <a:rPr lang="en-US" altLang="zh-CN" dirty="0">
                <a:latin typeface="Chaparral Pro Light" pitchFamily="18" charset="0"/>
                <a:ea typeface="方正舒体" panose="02010601030101010101" pitchFamily="2" charset="-122"/>
              </a:rPr>
              <a:t>Transfer to Pingyao, lunch in the restaurant </a:t>
            </a:r>
            <a:r>
              <a:rPr lang="en-US" altLang="zh-CN" dirty="0" smtClean="0">
                <a:latin typeface="Chaparral Pro Light" pitchFamily="18" charset="0"/>
                <a:ea typeface="方正舒体" panose="02010601030101010101" pitchFamily="2" charset="-122"/>
              </a:rPr>
              <a:t>and visit with English guide </a:t>
            </a:r>
            <a:r>
              <a:rPr lang="en-US" altLang="zh-CN" dirty="0">
                <a:latin typeface="Chaparral Pro Light" pitchFamily="18" charset="0"/>
                <a:ea typeface="方正舒体" panose="02010601030101010101" pitchFamily="2" charset="-122"/>
              </a:rPr>
              <a:t>in the afternoon.</a:t>
            </a:r>
          </a:p>
          <a:p>
            <a:r>
              <a:rPr lang="en-US" altLang="zh-CN" dirty="0" smtClean="0">
                <a:latin typeface="Chaparral Pro Light" pitchFamily="18" charset="0"/>
                <a:ea typeface="方正舒体" panose="02010601030101010101" pitchFamily="2" charset="-122"/>
              </a:rPr>
              <a:t>There </a:t>
            </a:r>
            <a:r>
              <a:rPr lang="en-US" altLang="zh-CN" dirty="0">
                <a:latin typeface="Chaparral Pro Light" pitchFamily="18" charset="0"/>
                <a:ea typeface="方正舒体" panose="02010601030101010101" pitchFamily="2" charset="-122"/>
              </a:rPr>
              <a:t>are 78 ancient shops in the old street, including ancient banks, pawnshops, </a:t>
            </a:r>
            <a:r>
              <a:rPr lang="en-US" altLang="zh-CN" dirty="0" err="1">
                <a:latin typeface="Chaparral Pro Light" pitchFamily="18" charset="0"/>
                <a:ea typeface="方正舒体" panose="02010601030101010101" pitchFamily="2" charset="-122"/>
              </a:rPr>
              <a:t>merceries</a:t>
            </a:r>
            <a:r>
              <a:rPr lang="en-US" altLang="zh-CN" dirty="0">
                <a:latin typeface="Chaparral Pro Light" pitchFamily="18" charset="0"/>
                <a:ea typeface="方正舒体" panose="02010601030101010101" pitchFamily="2" charset="-122"/>
              </a:rPr>
              <a:t> and so on, let you experience the real life of ancient China, then discover the unique culture of Shanxi merchants.</a:t>
            </a:r>
            <a:endParaRPr lang="en-US" altLang="zh-CN" dirty="0">
              <a:latin typeface="Chaparral Pro Light" pitchFamily="18" charset="0"/>
              <a:ea typeface="方正舒体" panose="02010601030101010101" pitchFamily="2" charset="-122"/>
            </a:endParaRPr>
          </a:p>
        </p:txBody>
      </p:sp>
    </p:spTree>
    <p:extLst>
      <p:ext uri="{BB962C8B-B14F-4D97-AF65-F5344CB8AC3E}">
        <p14:creationId xmlns:p14="http://schemas.microsoft.com/office/powerpoint/2010/main" val="4137066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67853" y="1100822"/>
            <a:ext cx="6187061" cy="1015663"/>
          </a:xfrm>
          <a:prstGeom prst="rect">
            <a:avLst/>
          </a:prstGeom>
          <a:noFill/>
        </p:spPr>
        <p:txBody>
          <a:bodyPr wrap="square" rtlCol="0">
            <a:spAutoFit/>
          </a:bodyPr>
          <a:lstStyle/>
          <a:p>
            <a:pPr defTabSz="1828165"/>
            <a:r>
              <a:rPr lang="en-US" sz="6000" b="1" spc="600" dirty="0" smtClean="0">
                <a:solidFill>
                  <a:srgbClr val="000000"/>
                </a:solidFill>
                <a:latin typeface="Segoe UI" panose="020B0502040204020203" pitchFamily="34" charset="0"/>
                <a:ea typeface="Montserrat Extra" charset="0"/>
                <a:cs typeface="Montserrat Extra" charset="0"/>
              </a:rPr>
              <a:t>DAY 4</a:t>
            </a:r>
            <a:endParaRPr lang="en-US" sz="6000" b="1" spc="600" dirty="0">
              <a:solidFill>
                <a:srgbClr val="000000"/>
              </a:solidFill>
              <a:latin typeface="Segoe UI" panose="020B0502040204020203" pitchFamily="34" charset="0"/>
              <a:ea typeface="Montserrat Extra" charset="0"/>
              <a:cs typeface="Montserrat Extra" charset="0"/>
            </a:endParaRPr>
          </a:p>
        </p:txBody>
      </p:sp>
      <p:sp>
        <p:nvSpPr>
          <p:cNvPr id="25" name="TextBox 24"/>
          <p:cNvSpPr txBox="1"/>
          <p:nvPr/>
        </p:nvSpPr>
        <p:spPr>
          <a:xfrm>
            <a:off x="1667853" y="2844727"/>
            <a:ext cx="12126841" cy="2308324"/>
          </a:xfrm>
          <a:prstGeom prst="rect">
            <a:avLst/>
          </a:prstGeom>
          <a:noFill/>
        </p:spPr>
        <p:txBody>
          <a:bodyPr wrap="square" rtlCol="0">
            <a:spAutoFit/>
          </a:bodyPr>
          <a:lstStyle/>
          <a:p>
            <a:pPr defTabSz="1828165"/>
            <a:r>
              <a:rPr lang="en-US" sz="8000" b="1" dirty="0">
                <a:solidFill>
                  <a:srgbClr val="000000"/>
                </a:solidFill>
                <a:latin typeface="Segoe UI" panose="020B0502040204020203" pitchFamily="34" charset="0"/>
                <a:ea typeface="Montserrat" panose="00000500000000000000" charset="0"/>
                <a:cs typeface="Montserrat" panose="00000500000000000000" charset="0"/>
              </a:rPr>
              <a:t>Family Wang’s </a:t>
            </a:r>
            <a:r>
              <a:rPr lang="en-US" sz="8000" b="1" dirty="0" smtClean="0">
                <a:solidFill>
                  <a:srgbClr val="000000"/>
                </a:solidFill>
                <a:latin typeface="Segoe UI" panose="020B0502040204020203" pitchFamily="34" charset="0"/>
                <a:ea typeface="Montserrat" panose="00000500000000000000" charset="0"/>
                <a:cs typeface="Montserrat" panose="00000500000000000000" charset="0"/>
              </a:rPr>
              <a:t>Courtyard</a:t>
            </a:r>
            <a:endParaRPr lang="en-US" sz="8000" b="1" dirty="0">
              <a:solidFill>
                <a:srgbClr val="000000"/>
              </a:solidFill>
              <a:latin typeface="Segoe UI" panose="020B0502040204020203" pitchFamily="34" charset="0"/>
              <a:ea typeface="Montserrat" panose="00000500000000000000" charset="0"/>
              <a:cs typeface="Montserrat" panose="00000500000000000000" charset="0"/>
            </a:endParaRPr>
          </a:p>
          <a:p>
            <a:pPr algn="r" defTabSz="1828165"/>
            <a:endParaRPr lang="en-US" sz="2000" b="1" dirty="0" smtClean="0">
              <a:solidFill>
                <a:srgbClr val="000000"/>
              </a:solidFill>
              <a:latin typeface="Segoe UI" panose="020B0502040204020203" pitchFamily="34" charset="0"/>
              <a:ea typeface="Montserrat" panose="00000500000000000000" charset="0"/>
              <a:cs typeface="Montserrat" panose="00000500000000000000" charset="0"/>
            </a:endParaRPr>
          </a:p>
          <a:p>
            <a:pPr algn="r" defTabSz="1828165"/>
            <a:r>
              <a:rPr lang="en-US" sz="4400" b="1" dirty="0" smtClean="0">
                <a:solidFill>
                  <a:srgbClr val="000000"/>
                </a:solidFill>
                <a:latin typeface="Segoe UI" panose="020B0502040204020203" pitchFamily="34" charset="0"/>
                <a:ea typeface="Montserrat" panose="00000500000000000000" charset="0"/>
                <a:cs typeface="Montserrat" panose="00000500000000000000" charset="0"/>
              </a:rPr>
              <a:t>--</a:t>
            </a:r>
            <a:r>
              <a:rPr lang="en-US" sz="4400" b="1" dirty="0">
                <a:solidFill>
                  <a:srgbClr val="000000"/>
                </a:solidFill>
                <a:latin typeface="Segoe UI" panose="020B0502040204020203" pitchFamily="34" charset="0"/>
                <a:ea typeface="Montserrat" panose="00000500000000000000" charset="0"/>
                <a:cs typeface="Montserrat" panose="00000500000000000000" charset="0"/>
              </a:rPr>
              <a:t>The Forbidden City in Shanxi</a:t>
            </a:r>
          </a:p>
        </p:txBody>
      </p:sp>
      <p:sp>
        <p:nvSpPr>
          <p:cNvPr id="28" name="TextBox 27"/>
          <p:cNvSpPr txBox="1"/>
          <p:nvPr/>
        </p:nvSpPr>
        <p:spPr>
          <a:xfrm rot="16200000">
            <a:off x="-3829311" y="4619147"/>
            <a:ext cx="9592060" cy="707886"/>
          </a:xfrm>
          <a:prstGeom prst="rect">
            <a:avLst/>
          </a:prstGeom>
          <a:noFill/>
        </p:spPr>
        <p:txBody>
          <a:bodyPr wrap="square" rtlCol="0">
            <a:spAutoFit/>
          </a:bodyPr>
          <a:lstStyle/>
          <a:p>
            <a:pPr defTabSz="1828165"/>
            <a:r>
              <a:rPr lang="en-US" sz="2000" b="1" spc="600" dirty="0" smtClean="0">
                <a:solidFill>
                  <a:srgbClr val="7F7F7F"/>
                </a:solidFill>
                <a:latin typeface="Segoe UI" panose="020B0502040204020203" pitchFamily="34" charset="0"/>
                <a:ea typeface="Montserrat" panose="00000500000000000000" charset="0"/>
                <a:cs typeface="Montserrat" panose="00000500000000000000" charset="0"/>
              </a:rPr>
              <a:t>Shanxi </a:t>
            </a:r>
            <a:r>
              <a:rPr lang="en-US" sz="2000" b="1" spc="600" dirty="0">
                <a:solidFill>
                  <a:srgbClr val="7F7F7F"/>
                </a:solidFill>
                <a:latin typeface="Segoe UI" panose="020B0502040204020203" pitchFamily="34" charset="0"/>
                <a:ea typeface="Montserrat" panose="00000500000000000000" charset="0"/>
                <a:cs typeface="Montserrat" panose="00000500000000000000" charset="0"/>
              </a:rPr>
              <a:t>&amp; </a:t>
            </a:r>
            <a:r>
              <a:rPr lang="en-US" sz="2000" b="1" spc="600" dirty="0" smtClean="0">
                <a:solidFill>
                  <a:srgbClr val="7F7F7F"/>
                </a:solidFill>
                <a:latin typeface="Segoe UI" panose="020B0502040204020203" pitchFamily="34" charset="0"/>
                <a:ea typeface="Montserrat" panose="00000500000000000000" charset="0"/>
                <a:cs typeface="Montserrat" panose="00000500000000000000" charset="0"/>
              </a:rPr>
              <a:t>Henan </a:t>
            </a:r>
            <a:r>
              <a:rPr lang="en-US" altLang="zh-CN" sz="2000" b="1" spc="600" dirty="0" smtClean="0">
                <a:solidFill>
                  <a:srgbClr val="7F7F7F"/>
                </a:solidFill>
                <a:latin typeface="Segoe UI" panose="020B0502040204020203" pitchFamily="34" charset="0"/>
                <a:ea typeface="Montserrat" panose="00000500000000000000" charset="0"/>
                <a:cs typeface="Montserrat" panose="00000500000000000000" charset="0"/>
              </a:rPr>
              <a:t>4N</a:t>
            </a:r>
            <a:r>
              <a:rPr lang="en-US" sz="2000" b="1" spc="600" dirty="0" smtClean="0">
                <a:solidFill>
                  <a:srgbClr val="7F7F7F"/>
                </a:solidFill>
                <a:latin typeface="Segoe UI" panose="020B0502040204020203" pitchFamily="34" charset="0"/>
                <a:ea typeface="Montserrat" panose="00000500000000000000" charset="0"/>
                <a:cs typeface="Montserrat" panose="00000500000000000000" charset="0"/>
              </a:rPr>
              <a:t>5D Supreme Package Tour</a:t>
            </a:r>
          </a:p>
          <a:p>
            <a:pPr defTabSz="1828165"/>
            <a:r>
              <a:rPr lang="en-US" sz="2000" b="1" spc="600" dirty="0" smtClean="0">
                <a:solidFill>
                  <a:srgbClr val="7F7F7F"/>
                </a:solidFill>
                <a:latin typeface="Segoe UI" panose="020B0502040204020203" pitchFamily="34" charset="0"/>
                <a:ea typeface="Montserrat" panose="00000500000000000000" charset="0"/>
                <a:cs typeface="Montserrat" panose="00000500000000000000" charset="0"/>
              </a:rPr>
              <a:t> </a:t>
            </a:r>
            <a:endParaRPr lang="en-US" sz="2000" b="1" spc="600" dirty="0">
              <a:solidFill>
                <a:srgbClr val="7F7F7F"/>
              </a:solidFill>
              <a:latin typeface="Segoe UI" panose="020B0502040204020203" pitchFamily="34" charset="0"/>
              <a:ea typeface="Montserrat" panose="00000500000000000000" charset="0"/>
              <a:cs typeface="Montserrat" panose="00000500000000000000" charset="0"/>
            </a:endParaRPr>
          </a:p>
        </p:txBody>
      </p:sp>
      <p:sp>
        <p:nvSpPr>
          <p:cNvPr id="7" name="AutoShape 4" descr="https://img.xiumi.us/xmi/ua/AG1D/i/e2306a27fe075f9439db05179d389a54-sz_250295.png?x-oss-process=style/xm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8" name="AutoShape 6" descr="https://img.xiumi.us/xmi/ua/AG1D/i/e2306a27fe075f9439db05179d389a54-sz_250295.png?x-oss-process=style/xm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srgbClr val="7F7F7F"/>
              </a:solidFill>
            </a:endParaRPr>
          </a:p>
        </p:txBody>
      </p:sp>
      <p:sp>
        <p:nvSpPr>
          <p:cNvPr id="18" name="Rectangle 4"/>
          <p:cNvSpPr/>
          <p:nvPr/>
        </p:nvSpPr>
        <p:spPr>
          <a:xfrm>
            <a:off x="1509231" y="5467739"/>
            <a:ext cx="12803927" cy="7333859"/>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165"/>
            <a:r>
              <a:rPr lang="en-US" b="1" i="1" u="sng" dirty="0" smtClean="0">
                <a:solidFill>
                  <a:schemeClr val="bg2">
                    <a:lumMod val="50000"/>
                  </a:schemeClr>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Family Wang’s </a:t>
            </a:r>
            <a:r>
              <a:rPr lang="en-US" b="1" i="1" u="sng" dirty="0">
                <a:solidFill>
                  <a:schemeClr val="bg2">
                    <a:lumMod val="50000"/>
                  </a:schemeClr>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Courtyard</a:t>
            </a:r>
            <a:r>
              <a:rPr lang="en-US" dirty="0">
                <a:solidFill>
                  <a:srgbClr val="7F7F7F"/>
                </a:solidFill>
                <a:latin typeface="方正舒体" panose="02010601030101010101" pitchFamily="2" charset="-122"/>
                <a:ea typeface="方正舒体" panose="02010601030101010101" pitchFamily="2" charset="-122"/>
              </a:rPr>
              <a:t> was built by a family surnamed Wang in Ming and Qing dynasties over 300 years, with a total area of 250,000 square meters, a museum of architectural art with traditional cultural </a:t>
            </a:r>
            <a:r>
              <a:rPr lang="en-US" dirty="0" smtClean="0">
                <a:solidFill>
                  <a:srgbClr val="7F7F7F"/>
                </a:solidFill>
                <a:latin typeface="方正舒体" panose="02010601030101010101" pitchFamily="2" charset="-122"/>
                <a:ea typeface="方正舒体" panose="02010601030101010101" pitchFamily="2" charset="-122"/>
              </a:rPr>
              <a:t>characteristics. The </a:t>
            </a:r>
            <a:r>
              <a:rPr lang="en-US" dirty="0">
                <a:solidFill>
                  <a:srgbClr val="7F7F7F"/>
                </a:solidFill>
                <a:latin typeface="方正舒体" panose="02010601030101010101" pitchFamily="2" charset="-122"/>
                <a:ea typeface="方正舒体" panose="02010601030101010101" pitchFamily="2" charset="-122"/>
              </a:rPr>
              <a:t>culture of Shanxi merchants is vividly reflected here. It was the preferred filming place for the "Raise the red lantern" (a movie that won the Oscar Award) directed by Zhang </a:t>
            </a:r>
            <a:r>
              <a:rPr lang="en-US" dirty="0" err="1">
                <a:solidFill>
                  <a:srgbClr val="7F7F7F"/>
                </a:solidFill>
                <a:latin typeface="方正舒体" panose="02010601030101010101" pitchFamily="2" charset="-122"/>
                <a:ea typeface="方正舒体" panose="02010601030101010101" pitchFamily="2" charset="-122"/>
              </a:rPr>
              <a:t>Yimou</a:t>
            </a:r>
            <a:r>
              <a:rPr lang="en-US" dirty="0" smtClean="0">
                <a:solidFill>
                  <a:srgbClr val="7F7F7F"/>
                </a:solidFill>
                <a:latin typeface="方正舒体" panose="02010601030101010101" pitchFamily="2" charset="-122"/>
                <a:ea typeface="方正舒体" panose="02010601030101010101" pitchFamily="2" charset="-122"/>
              </a:rPr>
              <a:t>.</a:t>
            </a:r>
          </a:p>
          <a:p>
            <a:pPr defTabSz="1828165"/>
            <a:endParaRPr lang="en-US" sz="1400" dirty="0">
              <a:solidFill>
                <a:srgbClr val="7F7F7F"/>
              </a:solidFill>
              <a:latin typeface="方正舒体" panose="02010601030101010101" pitchFamily="2" charset="-122"/>
              <a:ea typeface="方正舒体" panose="02010601030101010101" pitchFamily="2" charset="-122"/>
            </a:endParaRPr>
          </a:p>
          <a:p>
            <a:pPr defTabSz="1828165"/>
            <a:r>
              <a:rPr lang="en-US" dirty="0">
                <a:solidFill>
                  <a:srgbClr val="7F7F7F"/>
                </a:solidFill>
                <a:latin typeface="方正舒体" panose="02010601030101010101" pitchFamily="2" charset="-122"/>
                <a:ea typeface="方正舒体" panose="02010601030101010101" pitchFamily="2" charset="-122"/>
              </a:rPr>
              <a:t>Then you will go to the </a:t>
            </a:r>
            <a:r>
              <a:rPr lang="en-US" b="1" i="1" u="sng" dirty="0" err="1">
                <a:solidFill>
                  <a:srgbClr val="7F7F7F"/>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Shuanglin</a:t>
            </a:r>
            <a:r>
              <a:rPr lang="en-US" b="1" i="1" u="sng" dirty="0">
                <a:solidFill>
                  <a:srgbClr val="7F7F7F"/>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 Temple </a:t>
            </a:r>
            <a:r>
              <a:rPr lang="en-US" dirty="0">
                <a:solidFill>
                  <a:srgbClr val="7F7F7F"/>
                </a:solidFill>
                <a:latin typeface="方正舒体" panose="02010601030101010101" pitchFamily="2" charset="-122"/>
                <a:ea typeface="方正舒体" panose="02010601030101010101" pitchFamily="2" charset="-122"/>
              </a:rPr>
              <a:t>that recorded in the World Heritage List. The polychrome statues here were essence of the Song, Yuan, Ming and Qing Dynasties.</a:t>
            </a:r>
          </a:p>
          <a:p>
            <a:pPr defTabSz="1828165"/>
            <a:r>
              <a:rPr lang="en-US" dirty="0">
                <a:solidFill>
                  <a:srgbClr val="7F7F7F"/>
                </a:solidFill>
                <a:latin typeface="方正舒体" panose="02010601030101010101" pitchFamily="2" charset="-122"/>
                <a:ea typeface="方正舒体" panose="02010601030101010101" pitchFamily="2" charset="-122"/>
              </a:rPr>
              <a:t>After lunch, take the train to Luoyang, your guide will pick you up and then transfer to hotel.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2995" y="1810138"/>
            <a:ext cx="8443959" cy="1099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4"/>
          <p:cNvCxnSpPr/>
          <p:nvPr/>
        </p:nvCxnSpPr>
        <p:spPr>
          <a:xfrm>
            <a:off x="1667853" y="2493896"/>
            <a:ext cx="31227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982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Volt - Light">
      <a:dk1>
        <a:srgbClr val="7F7F7F"/>
      </a:dk1>
      <a:lt1>
        <a:srgbClr val="FFFFFF"/>
      </a:lt1>
      <a:dk2>
        <a:srgbClr val="000000"/>
      </a:dk2>
      <a:lt2>
        <a:srgbClr val="FFFFFF"/>
      </a:lt2>
      <a:accent1>
        <a:srgbClr val="000000"/>
      </a:accent1>
      <a:accent2>
        <a:srgbClr val="6D6D6D"/>
      </a:accent2>
      <a:accent3>
        <a:srgbClr val="8E8E8E"/>
      </a:accent3>
      <a:accent4>
        <a:srgbClr val="B3B3B3"/>
      </a:accent4>
      <a:accent5>
        <a:srgbClr val="D5D5D5"/>
      </a:accent5>
      <a:accent6>
        <a:srgbClr val="EBEBEB"/>
      </a:accent6>
      <a:hlink>
        <a:srgbClr val="4B5050"/>
      </a:hlink>
      <a:folHlink>
        <a:srgbClr val="D87867"/>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00">
            <a:alpha val="49000"/>
          </a:srgbClr>
        </a:solidFill>
        <a:ln>
          <a:noFill/>
        </a:ln>
      </a:spPr>
      <a:bodyPr rtlCol="0" anchor="ctr"/>
      <a:lstStyle>
        <a:defPPr algn="ctr">
          <a:defRPr sz="4800" dirty="0">
            <a:solidFill>
              <a:srgbClr val="FFFFFF"/>
            </a:solidFill>
            <a:latin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Theme">
  <a:themeElements>
    <a:clrScheme name="Wolf Light 3">
      <a:dk1>
        <a:srgbClr val="7F7F7F"/>
      </a:dk1>
      <a:lt1>
        <a:srgbClr val="FFFFFF"/>
      </a:lt1>
      <a:dk2>
        <a:srgbClr val="000000"/>
      </a:dk2>
      <a:lt2>
        <a:srgbClr val="FFFFFF"/>
      </a:lt2>
      <a:accent1>
        <a:srgbClr val="000000"/>
      </a:accent1>
      <a:accent2>
        <a:srgbClr val="36DDD7"/>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Default Theme">
  <a:themeElements>
    <a:clrScheme name="Wolf Light 3">
      <a:dk1>
        <a:srgbClr val="7F7F7F"/>
      </a:dk1>
      <a:lt1>
        <a:srgbClr val="FFFFFF"/>
      </a:lt1>
      <a:dk2>
        <a:srgbClr val="000000"/>
      </a:dk2>
      <a:lt2>
        <a:srgbClr val="FFFFFF"/>
      </a:lt2>
      <a:accent1>
        <a:srgbClr val="000000"/>
      </a:accent1>
      <a:accent2>
        <a:srgbClr val="36DDD7"/>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Default Theme">
  <a:themeElements>
    <a:clrScheme name="minus 2">
      <a:dk1>
        <a:srgbClr val="7F7F7F"/>
      </a:dk1>
      <a:lt1>
        <a:srgbClr val="FFFFFF"/>
      </a:lt1>
      <a:dk2>
        <a:srgbClr val="000000"/>
      </a:dk2>
      <a:lt2>
        <a:srgbClr val="FFFFFF"/>
      </a:lt2>
      <a:accent1>
        <a:srgbClr val="000000"/>
      </a:accent1>
      <a:accent2>
        <a:srgbClr val="ECE1D7"/>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Theme">
  <a:themeElements>
    <a:clrScheme name="minus 2">
      <a:dk1>
        <a:srgbClr val="7F7F7F"/>
      </a:dk1>
      <a:lt1>
        <a:srgbClr val="FFFFFF"/>
      </a:lt1>
      <a:dk2>
        <a:srgbClr val="000000"/>
      </a:dk2>
      <a:lt2>
        <a:srgbClr val="FFFFFF"/>
      </a:lt2>
      <a:accent1>
        <a:srgbClr val="000000"/>
      </a:accent1>
      <a:accent2>
        <a:srgbClr val="ECE1D7"/>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36124</TotalTime>
  <Words>1029</Words>
  <Application>Microsoft Office PowerPoint</Application>
  <PresentationFormat>自定义</PresentationFormat>
  <Paragraphs>81</Paragraphs>
  <Slides>13</Slides>
  <Notes>5</Notes>
  <HiddenSlides>0</HiddenSlides>
  <MMClips>0</MMClips>
  <ScaleCrop>false</ScaleCrop>
  <HeadingPairs>
    <vt:vector size="4" baseType="variant">
      <vt:variant>
        <vt:lpstr>主题</vt:lpstr>
      </vt:variant>
      <vt:variant>
        <vt:i4>8</vt:i4>
      </vt:variant>
      <vt:variant>
        <vt:lpstr>幻灯片标题</vt:lpstr>
      </vt:variant>
      <vt:variant>
        <vt:i4>13</vt:i4>
      </vt:variant>
    </vt:vector>
  </HeadingPairs>
  <TitlesOfParts>
    <vt:vector size="21" baseType="lpstr">
      <vt:lpstr>Default Theme</vt:lpstr>
      <vt:lpstr>1_Default Theme</vt:lpstr>
      <vt:lpstr>2_Default Theme</vt:lpstr>
      <vt:lpstr>3_Default Theme</vt:lpstr>
      <vt:lpstr>4_Default Theme</vt:lpstr>
      <vt:lpstr>5_Default Theme</vt:lpstr>
      <vt:lpstr>6_Default Theme</vt:lpstr>
      <vt:lpstr>7_Default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https://shop112543288.taobao.com/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Shanxi &amp; Henan 4N5D Supreme Package Tour</dc:title>
  <dc:subject>https://shop112543288.taobao.com/</dc:subject>
  <dc:creator>Lenovo</dc:creator>
  <cp:lastModifiedBy>Lenovo</cp:lastModifiedBy>
  <cp:revision>34</cp:revision>
  <dcterms:created xsi:type="dcterms:W3CDTF">2014-11-12T21:47:38Z</dcterms:created>
  <dcterms:modified xsi:type="dcterms:W3CDTF">2019-10-16T08:17:59Z</dcterms:modified>
  <cp:category>brochure</cp:category>
</cp:coreProperties>
</file>