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3.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4.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5.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6.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7.xml" ContentType="application/vnd.openxmlformats-officedocument.theme+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66" r:id="rId2"/>
    <p:sldMasterId id="2147484002" r:id="rId3"/>
    <p:sldMasterId id="2147484041" r:id="rId4"/>
    <p:sldMasterId id="2147484080" r:id="rId5"/>
    <p:sldMasterId id="2147484119" r:id="rId6"/>
    <p:sldMasterId id="2147484158" r:id="rId7"/>
    <p:sldMasterId id="2147484197" r:id="rId8"/>
  </p:sldMasterIdLst>
  <p:notesMasterIdLst>
    <p:notesMasterId r:id="rId18"/>
  </p:notesMasterIdLst>
  <p:sldIdLst>
    <p:sldId id="2467" r:id="rId9"/>
    <p:sldId id="2469" r:id="rId10"/>
    <p:sldId id="2468" r:id="rId11"/>
    <p:sldId id="2472" r:id="rId12"/>
    <p:sldId id="2471" r:id="rId13"/>
    <p:sldId id="2474" r:id="rId14"/>
    <p:sldId id="2470" r:id="rId15"/>
    <p:sldId id="2450" r:id="rId16"/>
    <p:sldId id="2473" r:id="rId17"/>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AA8A78"/>
    <a:srgbClr val="000000"/>
    <a:srgbClr val="B8BBC1"/>
    <a:srgbClr val="F4F3F5"/>
    <a:srgbClr val="F3F3F3"/>
    <a:srgbClr val="FAF8FC"/>
    <a:srgbClr val="55677C"/>
    <a:srgbClr val="3C3B41"/>
    <a:srgbClr val="FAF8FB"/>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05" autoAdjust="0"/>
    <p:restoredTop sz="96012" autoAdjust="0"/>
  </p:normalViewPr>
  <p:slideViewPr>
    <p:cSldViewPr snapToGrid="0" snapToObjects="1">
      <p:cViewPr varScale="1">
        <p:scale>
          <a:sx n="32" d="100"/>
          <a:sy n="32" d="100"/>
        </p:scale>
        <p:origin x="-640" y="-88"/>
      </p:cViewPr>
      <p:guideLst>
        <p:guide orient="horz" pos="4320"/>
        <p:guide pos="7678"/>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9/26/2019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1"/>
          <p:cNvSpPr/>
          <p:nvPr userDrawn="1"/>
        </p:nvSpPr>
        <p:spPr>
          <a:xfrm>
            <a:off x="0" y="0"/>
            <a:ext cx="4876800" cy="30915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Tree>
    <p:extLst>
      <p:ext uri="{BB962C8B-B14F-4D97-AF65-F5344CB8AC3E}">
        <p14:creationId xmlns:p14="http://schemas.microsoft.com/office/powerpoint/2010/main" val="846621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Placeholder Slide">
    <p:spTree>
      <p:nvGrpSpPr>
        <p:cNvPr id="1" name=""/>
        <p:cNvGrpSpPr/>
        <p:nvPr/>
      </p:nvGrpSpPr>
      <p:grpSpPr>
        <a:xfrm>
          <a:off x="0" y="0"/>
          <a:ext cx="0" cy="0"/>
          <a:chOff x="0" y="0"/>
          <a:chExt cx="0" cy="0"/>
        </a:xfrm>
      </p:grpSpPr>
      <p:sp>
        <p:nvSpPr>
          <p:cNvPr id="32" name="Picture Placeholder 8"/>
          <p:cNvSpPr>
            <a:spLocks noGrp="1"/>
          </p:cNvSpPr>
          <p:nvPr>
            <p:ph type="pic" sz="quarter" idx="12"/>
          </p:nvPr>
        </p:nvSpPr>
        <p:spPr>
          <a:xfrm>
            <a:off x="-1" y="5584370"/>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3" name="Picture Placeholder 8"/>
          <p:cNvSpPr>
            <a:spLocks noGrp="1"/>
          </p:cNvSpPr>
          <p:nvPr>
            <p:ph type="pic" sz="quarter" idx="13"/>
          </p:nvPr>
        </p:nvSpPr>
        <p:spPr>
          <a:xfrm>
            <a:off x="4065815" y="5584370"/>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4" name="Picture Placeholder 8"/>
          <p:cNvSpPr>
            <a:spLocks noGrp="1"/>
          </p:cNvSpPr>
          <p:nvPr>
            <p:ph type="pic" sz="quarter" idx="14"/>
          </p:nvPr>
        </p:nvSpPr>
        <p:spPr>
          <a:xfrm>
            <a:off x="0" y="9650185"/>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5" name="Picture Placeholder 8"/>
          <p:cNvSpPr>
            <a:spLocks noGrp="1"/>
          </p:cNvSpPr>
          <p:nvPr>
            <p:ph type="pic" sz="quarter" idx="15"/>
          </p:nvPr>
        </p:nvSpPr>
        <p:spPr>
          <a:xfrm>
            <a:off x="4065816" y="9650185"/>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6" name="Picture Placeholder 8"/>
          <p:cNvSpPr>
            <a:spLocks noGrp="1"/>
          </p:cNvSpPr>
          <p:nvPr>
            <p:ph type="pic" sz="quarter" idx="16"/>
          </p:nvPr>
        </p:nvSpPr>
        <p:spPr>
          <a:xfrm>
            <a:off x="8131629" y="5584370"/>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7" name="Picture Placeholder 8"/>
          <p:cNvSpPr>
            <a:spLocks noGrp="1"/>
          </p:cNvSpPr>
          <p:nvPr>
            <p:ph type="pic" sz="quarter" idx="17"/>
          </p:nvPr>
        </p:nvSpPr>
        <p:spPr>
          <a:xfrm>
            <a:off x="12197445" y="5584370"/>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8" name="Picture Placeholder 8"/>
          <p:cNvSpPr>
            <a:spLocks noGrp="1"/>
          </p:cNvSpPr>
          <p:nvPr>
            <p:ph type="pic" sz="quarter" idx="18"/>
          </p:nvPr>
        </p:nvSpPr>
        <p:spPr>
          <a:xfrm>
            <a:off x="8131630" y="9650185"/>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9" name="Picture Placeholder 8"/>
          <p:cNvSpPr>
            <a:spLocks noGrp="1"/>
          </p:cNvSpPr>
          <p:nvPr>
            <p:ph type="pic" sz="quarter" idx="19"/>
          </p:nvPr>
        </p:nvSpPr>
        <p:spPr>
          <a:xfrm>
            <a:off x="12197446" y="9650185"/>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40" name="Picture Placeholder 8"/>
          <p:cNvSpPr>
            <a:spLocks noGrp="1"/>
          </p:cNvSpPr>
          <p:nvPr>
            <p:ph type="pic" sz="quarter" idx="20"/>
          </p:nvPr>
        </p:nvSpPr>
        <p:spPr>
          <a:xfrm>
            <a:off x="16263258" y="5584370"/>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41" name="Picture Placeholder 8"/>
          <p:cNvSpPr>
            <a:spLocks noGrp="1"/>
          </p:cNvSpPr>
          <p:nvPr>
            <p:ph type="pic" sz="quarter" idx="21"/>
          </p:nvPr>
        </p:nvSpPr>
        <p:spPr>
          <a:xfrm>
            <a:off x="20329074" y="5584370"/>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42" name="Picture Placeholder 8"/>
          <p:cNvSpPr>
            <a:spLocks noGrp="1"/>
          </p:cNvSpPr>
          <p:nvPr>
            <p:ph type="pic" sz="quarter" idx="22"/>
          </p:nvPr>
        </p:nvSpPr>
        <p:spPr>
          <a:xfrm>
            <a:off x="16263259" y="9650185"/>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43" name="Picture Placeholder 8"/>
          <p:cNvSpPr>
            <a:spLocks noGrp="1"/>
          </p:cNvSpPr>
          <p:nvPr>
            <p:ph type="pic" sz="quarter" idx="23"/>
          </p:nvPr>
        </p:nvSpPr>
        <p:spPr>
          <a:xfrm>
            <a:off x="20329075" y="9650185"/>
            <a:ext cx="4065816" cy="4065815"/>
          </a:xfrm>
          <a:prstGeom prst="rect">
            <a:avLst/>
          </a:prstGeo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0737854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8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4209184" y="0"/>
            <a:ext cx="10193866"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44853716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2_Placeholder">
    <p:spTree>
      <p:nvGrpSpPr>
        <p:cNvPr id="1" name=""/>
        <p:cNvGrpSpPr/>
        <p:nvPr/>
      </p:nvGrpSpPr>
      <p:grpSpPr>
        <a:xfrm>
          <a:off x="0" y="0"/>
          <a:ext cx="0" cy="0"/>
          <a:chOff x="0" y="0"/>
          <a:chExt cx="0" cy="0"/>
        </a:xfrm>
      </p:grpSpPr>
      <p:sp>
        <p:nvSpPr>
          <p:cNvPr id="8" name="Picture Placeholder 2"/>
          <p:cNvSpPr>
            <a:spLocks noGrp="1"/>
          </p:cNvSpPr>
          <p:nvPr>
            <p:ph type="pic" sz="quarter" idx="25"/>
          </p:nvPr>
        </p:nvSpPr>
        <p:spPr>
          <a:xfrm>
            <a:off x="6096001" y="3295503"/>
            <a:ext cx="3879274" cy="6037416"/>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24"/>
          </p:nvPr>
        </p:nvSpPr>
        <p:spPr>
          <a:xfrm>
            <a:off x="1911928" y="3295503"/>
            <a:ext cx="3879274" cy="6037416"/>
          </a:xfrm>
          <a:solidFill>
            <a:schemeClr val="bg1">
              <a:lumMod val="95000"/>
            </a:schemeClr>
          </a:solidFill>
        </p:spPr>
        <p:txBody>
          <a:bodyPr>
            <a:normAutofit/>
          </a:bodyPr>
          <a:lstStyle>
            <a:lvl1pPr>
              <a:defRPr sz="2800"/>
            </a:lvl1pPr>
          </a:lstStyle>
          <a:p>
            <a:endParaRPr lang="en-US"/>
          </a:p>
        </p:txBody>
      </p:sp>
      <p:sp>
        <p:nvSpPr>
          <p:cNvPr id="9" name="Picture Placeholder 2"/>
          <p:cNvSpPr>
            <a:spLocks noGrp="1"/>
          </p:cNvSpPr>
          <p:nvPr>
            <p:ph type="pic" sz="quarter" idx="26"/>
          </p:nvPr>
        </p:nvSpPr>
        <p:spPr>
          <a:xfrm>
            <a:off x="10280074" y="3295503"/>
            <a:ext cx="3879274" cy="6037416"/>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27"/>
          </p:nvPr>
        </p:nvSpPr>
        <p:spPr>
          <a:xfrm>
            <a:off x="14464147" y="3295503"/>
            <a:ext cx="3879274" cy="6037416"/>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28"/>
          </p:nvPr>
        </p:nvSpPr>
        <p:spPr>
          <a:xfrm>
            <a:off x="18648220" y="3295503"/>
            <a:ext cx="3879274" cy="6037416"/>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413637740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7_Portfolio Three">
    <p:spTree>
      <p:nvGrpSpPr>
        <p:cNvPr id="1" name=""/>
        <p:cNvGrpSpPr/>
        <p:nvPr/>
      </p:nvGrpSpPr>
      <p:grpSpPr>
        <a:xfrm>
          <a:off x="0" y="0"/>
          <a:ext cx="0" cy="0"/>
          <a:chOff x="0" y="0"/>
          <a:chExt cx="0" cy="0"/>
        </a:xfrm>
      </p:grpSpPr>
      <p:sp>
        <p:nvSpPr>
          <p:cNvPr id="15" name="Picture Placeholder 2"/>
          <p:cNvSpPr>
            <a:spLocks noGrp="1"/>
          </p:cNvSpPr>
          <p:nvPr>
            <p:ph type="pic" sz="quarter" idx="11"/>
          </p:nvPr>
        </p:nvSpPr>
        <p:spPr>
          <a:xfrm>
            <a:off x="0" y="0"/>
            <a:ext cx="4060850" cy="6858000"/>
          </a:xfrm>
        </p:spPr>
        <p:txBody>
          <a:bodyPr>
            <a:normAutofit/>
          </a:bodyPr>
          <a:lstStyle>
            <a:lvl1pPr>
              <a:defRPr sz="1600"/>
            </a:lvl1pPr>
          </a:lstStyle>
          <a:p>
            <a:endParaRPr lang="en-US"/>
          </a:p>
        </p:txBody>
      </p:sp>
      <p:sp>
        <p:nvSpPr>
          <p:cNvPr id="16" name="Picture Placeholder 2"/>
          <p:cNvSpPr>
            <a:spLocks noGrp="1"/>
          </p:cNvSpPr>
          <p:nvPr>
            <p:ph type="pic" sz="quarter" idx="12"/>
          </p:nvPr>
        </p:nvSpPr>
        <p:spPr>
          <a:xfrm>
            <a:off x="4088889" y="0"/>
            <a:ext cx="4081412" cy="6858000"/>
          </a:xfrm>
        </p:spPr>
        <p:txBody>
          <a:bodyPr>
            <a:normAutofit/>
          </a:bodyPr>
          <a:lstStyle>
            <a:lvl1pPr>
              <a:defRPr sz="1600"/>
            </a:lvl1pPr>
          </a:lstStyle>
          <a:p>
            <a:endParaRPr lang="en-US"/>
          </a:p>
        </p:txBody>
      </p:sp>
      <p:sp>
        <p:nvSpPr>
          <p:cNvPr id="19" name="Picture Placeholder 2"/>
          <p:cNvSpPr>
            <a:spLocks noGrp="1"/>
          </p:cNvSpPr>
          <p:nvPr>
            <p:ph type="pic" sz="quarter" idx="15"/>
          </p:nvPr>
        </p:nvSpPr>
        <p:spPr>
          <a:xfrm>
            <a:off x="8170301" y="0"/>
            <a:ext cx="4054581" cy="6858000"/>
          </a:xfrm>
        </p:spPr>
        <p:txBody>
          <a:bodyPr>
            <a:normAutofit/>
          </a:bodyPr>
          <a:lstStyle>
            <a:lvl1pPr>
              <a:defRPr sz="1600"/>
            </a:lvl1pPr>
          </a:lstStyle>
          <a:p>
            <a:endParaRPr lang="en-US"/>
          </a:p>
        </p:txBody>
      </p:sp>
      <p:sp>
        <p:nvSpPr>
          <p:cNvPr id="21" name="Picture Placeholder 2"/>
          <p:cNvSpPr>
            <a:spLocks noGrp="1"/>
          </p:cNvSpPr>
          <p:nvPr>
            <p:ph type="pic" sz="quarter" idx="17"/>
          </p:nvPr>
        </p:nvSpPr>
        <p:spPr>
          <a:xfrm>
            <a:off x="0" y="6858000"/>
            <a:ext cx="4060850" cy="6858000"/>
          </a:xfrm>
        </p:spPr>
        <p:txBody>
          <a:bodyPr>
            <a:normAutofit/>
          </a:bodyPr>
          <a:lstStyle>
            <a:lvl1pPr>
              <a:defRPr sz="1600"/>
            </a:lvl1pPr>
          </a:lstStyle>
          <a:p>
            <a:endParaRPr lang="en-US"/>
          </a:p>
        </p:txBody>
      </p:sp>
      <p:sp>
        <p:nvSpPr>
          <p:cNvPr id="22" name="Picture Placeholder 2"/>
          <p:cNvSpPr>
            <a:spLocks noGrp="1"/>
          </p:cNvSpPr>
          <p:nvPr>
            <p:ph type="pic" sz="quarter" idx="18"/>
          </p:nvPr>
        </p:nvSpPr>
        <p:spPr>
          <a:xfrm>
            <a:off x="4071648" y="6858000"/>
            <a:ext cx="4087855" cy="6858000"/>
          </a:xfrm>
        </p:spPr>
        <p:txBody>
          <a:bodyPr>
            <a:normAutofit/>
          </a:bodyPr>
          <a:lstStyle>
            <a:lvl1pPr>
              <a:defRPr sz="1600"/>
            </a:lvl1pPr>
          </a:lstStyle>
          <a:p>
            <a:endParaRPr lang="en-US"/>
          </a:p>
        </p:txBody>
      </p:sp>
      <p:sp>
        <p:nvSpPr>
          <p:cNvPr id="25" name="Picture Placeholder 2"/>
          <p:cNvSpPr>
            <a:spLocks noGrp="1"/>
          </p:cNvSpPr>
          <p:nvPr>
            <p:ph type="pic" sz="quarter" idx="21"/>
          </p:nvPr>
        </p:nvSpPr>
        <p:spPr>
          <a:xfrm>
            <a:off x="8170301" y="6858000"/>
            <a:ext cx="4054581" cy="6858000"/>
          </a:xfrm>
        </p:spPr>
        <p:txBody>
          <a:bodyPr>
            <a:normAutofit/>
          </a:bodyPr>
          <a:lstStyle>
            <a:lvl1pPr>
              <a:defRPr sz="1600"/>
            </a:lvl1pPr>
          </a:lstStyle>
          <a:p>
            <a:endParaRPr lang="en-US"/>
          </a:p>
        </p:txBody>
      </p:sp>
    </p:spTree>
    <p:extLst>
      <p:ext uri="{BB962C8B-B14F-4D97-AF65-F5344CB8AC3E}">
        <p14:creationId xmlns:p14="http://schemas.microsoft.com/office/powerpoint/2010/main" val="38607977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3_Placeholder">
    <p:spTree>
      <p:nvGrpSpPr>
        <p:cNvPr id="1" name=""/>
        <p:cNvGrpSpPr/>
        <p:nvPr/>
      </p:nvGrpSpPr>
      <p:grpSpPr>
        <a:xfrm>
          <a:off x="0" y="0"/>
          <a:ext cx="0" cy="0"/>
          <a:chOff x="0" y="0"/>
          <a:chExt cx="0" cy="0"/>
        </a:xfrm>
      </p:grpSpPr>
      <p:sp>
        <p:nvSpPr>
          <p:cNvPr id="23" name="Picture Placeholder 2"/>
          <p:cNvSpPr>
            <a:spLocks noGrp="1"/>
          </p:cNvSpPr>
          <p:nvPr>
            <p:ph type="pic" sz="quarter" idx="28"/>
          </p:nvPr>
        </p:nvSpPr>
        <p:spPr>
          <a:xfrm>
            <a:off x="12188825" y="0"/>
            <a:ext cx="12188825" cy="6858000"/>
          </a:xfrm>
          <a:prstGeom prst="rect">
            <a:avLst/>
          </a:prstGeom>
          <a:solidFill>
            <a:schemeClr val="bg1">
              <a:lumMod val="95000"/>
            </a:schemeClr>
          </a:solidFill>
        </p:spPr>
        <p:txBody>
          <a:bodyPr>
            <a:normAutofit/>
          </a:bodyPr>
          <a:lstStyle>
            <a:lvl1pPr>
              <a:defRPr sz="2800"/>
            </a:lvl1pPr>
          </a:lstStyle>
          <a:p>
            <a:endParaRPr lang="en-US"/>
          </a:p>
        </p:txBody>
      </p:sp>
      <p:sp>
        <p:nvSpPr>
          <p:cNvPr id="24" name="Picture Placeholder 2"/>
          <p:cNvSpPr>
            <a:spLocks noGrp="1"/>
          </p:cNvSpPr>
          <p:nvPr>
            <p:ph type="pic" sz="quarter" idx="29"/>
          </p:nvPr>
        </p:nvSpPr>
        <p:spPr>
          <a:xfrm>
            <a:off x="0" y="6858000"/>
            <a:ext cx="12188825" cy="6858000"/>
          </a:xfrm>
          <a:prstGeom prst="rect">
            <a:avLst/>
          </a:prstGeo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18131652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Responsive Design">
    <p:spTree>
      <p:nvGrpSpPr>
        <p:cNvPr id="1" name=""/>
        <p:cNvGrpSpPr/>
        <p:nvPr/>
      </p:nvGrpSpPr>
      <p:grpSpPr>
        <a:xfrm>
          <a:off x="0" y="0"/>
          <a:ext cx="0" cy="0"/>
          <a:chOff x="0" y="0"/>
          <a:chExt cx="0" cy="0"/>
        </a:xfrm>
      </p:grpSpPr>
      <p:sp>
        <p:nvSpPr>
          <p:cNvPr id="9" name="Picture Placeholder 2"/>
          <p:cNvSpPr>
            <a:spLocks noGrp="1" noChangeAspect="1"/>
          </p:cNvSpPr>
          <p:nvPr>
            <p:ph type="pic" sz="quarter" idx="25"/>
          </p:nvPr>
        </p:nvSpPr>
        <p:spPr>
          <a:xfrm>
            <a:off x="8434174" y="5371869"/>
            <a:ext cx="6679466" cy="3785477"/>
          </a:xfrm>
        </p:spPr>
        <p:txBody>
          <a:bodyPr anchor="t">
            <a:normAutofit/>
          </a:bodyPr>
          <a:lstStyle>
            <a:lvl1pPr marL="0" indent="0" algn="ctr">
              <a:buNone/>
              <a:defRPr sz="2199">
                <a:latin typeface="Calibri Light"/>
                <a:cs typeface="Calibri Light"/>
              </a:defRPr>
            </a:lvl1pPr>
          </a:lstStyle>
          <a:p>
            <a:endParaRPr lang="id-ID" dirty="0"/>
          </a:p>
        </p:txBody>
      </p:sp>
      <p:sp>
        <p:nvSpPr>
          <p:cNvPr id="17" name="Picture Placeholder 2"/>
          <p:cNvSpPr>
            <a:spLocks noGrp="1" noChangeAspect="1"/>
          </p:cNvSpPr>
          <p:nvPr>
            <p:ph type="pic" sz="quarter" idx="22" hasCustomPrompt="1"/>
          </p:nvPr>
        </p:nvSpPr>
        <p:spPr>
          <a:xfrm>
            <a:off x="16352915" y="8991653"/>
            <a:ext cx="1013634" cy="1768937"/>
          </a:xfrm>
        </p:spPr>
        <p:txBody>
          <a:bodyPr anchor="t">
            <a:normAutofit/>
          </a:bodyPr>
          <a:lstStyle>
            <a:lvl1pPr marL="0" indent="0" algn="l">
              <a:lnSpc>
                <a:spcPct val="50000"/>
              </a:lnSpc>
              <a:buNone/>
              <a:defRPr sz="700">
                <a:latin typeface="Calibri Light"/>
                <a:cs typeface="Calibri Light"/>
              </a:defRPr>
            </a:lvl1pPr>
          </a:lstStyle>
          <a:p>
            <a:r>
              <a:rPr lang="id-ID" dirty="0"/>
              <a:t>Picture</a:t>
            </a:r>
          </a:p>
        </p:txBody>
      </p:sp>
      <p:sp>
        <p:nvSpPr>
          <p:cNvPr id="10" name="Picture Placeholder 2"/>
          <p:cNvSpPr>
            <a:spLocks noGrp="1" noChangeAspect="1"/>
          </p:cNvSpPr>
          <p:nvPr>
            <p:ph type="pic" sz="quarter" idx="26"/>
          </p:nvPr>
        </p:nvSpPr>
        <p:spPr>
          <a:xfrm>
            <a:off x="4754354" y="7975469"/>
            <a:ext cx="4254887" cy="2712449"/>
          </a:xfrm>
        </p:spPr>
        <p:txBody>
          <a:bodyPr anchor="t">
            <a:normAutofit/>
          </a:bodyPr>
          <a:lstStyle>
            <a:lvl1pPr marL="0" indent="0" algn="ctr">
              <a:buNone/>
              <a:defRPr sz="1999">
                <a:latin typeface="Calibri Light"/>
                <a:cs typeface="Calibri Light"/>
              </a:defRPr>
            </a:lvl1pPr>
          </a:lstStyle>
          <a:p>
            <a:endParaRPr lang="id-ID" dirty="0"/>
          </a:p>
        </p:txBody>
      </p:sp>
      <p:sp>
        <p:nvSpPr>
          <p:cNvPr id="8" name="Picture Placeholder 2"/>
          <p:cNvSpPr>
            <a:spLocks noGrp="1" noChangeAspect="1"/>
          </p:cNvSpPr>
          <p:nvPr>
            <p:ph type="pic" sz="quarter" idx="24"/>
          </p:nvPr>
        </p:nvSpPr>
        <p:spPr>
          <a:xfrm>
            <a:off x="14235822" y="7821109"/>
            <a:ext cx="2254062" cy="2902541"/>
          </a:xfrm>
        </p:spPr>
        <p:txBody>
          <a:bodyPr anchor="t">
            <a:normAutofit/>
          </a:bodyPr>
          <a:lstStyle>
            <a:lvl1pPr marL="0" indent="0" algn="ctr">
              <a:buNone/>
              <a:defRPr sz="1999">
                <a:latin typeface="Calibri Light"/>
                <a:cs typeface="Calibri Light"/>
              </a:defRPr>
            </a:lvl1pPr>
          </a:lstStyle>
          <a:p>
            <a:endParaRPr lang="id-ID" dirty="0"/>
          </a:p>
        </p:txBody>
      </p:sp>
      <p:sp>
        <p:nvSpPr>
          <p:cNvPr id="11" name="Picture Placeholder 2"/>
          <p:cNvSpPr>
            <a:spLocks noGrp="1" noChangeAspect="1"/>
          </p:cNvSpPr>
          <p:nvPr>
            <p:ph type="pic" sz="quarter" idx="27"/>
          </p:nvPr>
        </p:nvSpPr>
        <p:spPr>
          <a:xfrm>
            <a:off x="17691338" y="10138875"/>
            <a:ext cx="441690" cy="557901"/>
          </a:xfrm>
        </p:spPr>
        <p:txBody>
          <a:bodyPr anchor="t">
            <a:normAutofit/>
          </a:bodyPr>
          <a:lstStyle>
            <a:lvl1pPr marL="0" indent="0" algn="ctr">
              <a:lnSpc>
                <a:spcPct val="50000"/>
              </a:lnSpc>
              <a:buNone/>
              <a:defRPr sz="100">
                <a:latin typeface="Calibri Light"/>
                <a:cs typeface="Calibri Light"/>
              </a:defRPr>
            </a:lvl1pPr>
          </a:lstStyle>
          <a:p>
            <a:endParaRPr lang="id-ID" dirty="0"/>
          </a:p>
        </p:txBody>
      </p:sp>
    </p:spTree>
    <p:extLst>
      <p:ext uri="{BB962C8B-B14F-4D97-AF65-F5344CB8AC3E}">
        <p14:creationId xmlns:p14="http://schemas.microsoft.com/office/powerpoint/2010/main" val="194155994"/>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Logos">
    <p:spTree>
      <p:nvGrpSpPr>
        <p:cNvPr id="1" name=""/>
        <p:cNvGrpSpPr/>
        <p:nvPr/>
      </p:nvGrpSpPr>
      <p:grpSpPr>
        <a:xfrm>
          <a:off x="0" y="0"/>
          <a:ext cx="0" cy="0"/>
          <a:chOff x="0" y="0"/>
          <a:chExt cx="0" cy="0"/>
        </a:xfrm>
      </p:grpSpPr>
      <p:sp>
        <p:nvSpPr>
          <p:cNvPr id="2" name="Rectangle 1"/>
          <p:cNvSpPr/>
          <p:nvPr userDrawn="1"/>
        </p:nvSpPr>
        <p:spPr>
          <a:xfrm>
            <a:off x="21732240" y="7620"/>
            <a:ext cx="2103120" cy="15773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Montserrat" charset="0"/>
            </a:endParaRPr>
          </a:p>
        </p:txBody>
      </p:sp>
      <p:sp>
        <p:nvSpPr>
          <p:cNvPr id="23" name="Picture Placeholder 17"/>
          <p:cNvSpPr>
            <a:spLocks noGrp="1"/>
          </p:cNvSpPr>
          <p:nvPr>
            <p:ph type="pic" sz="quarter" idx="26"/>
          </p:nvPr>
        </p:nvSpPr>
        <p:spPr>
          <a:xfrm>
            <a:off x="0" y="-3048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
        <p:nvSpPr>
          <p:cNvPr id="24" name="Picture Placeholder 17"/>
          <p:cNvSpPr>
            <a:spLocks noGrp="1"/>
          </p:cNvSpPr>
          <p:nvPr>
            <p:ph type="pic" sz="quarter" idx="27"/>
          </p:nvPr>
        </p:nvSpPr>
        <p:spPr>
          <a:xfrm>
            <a:off x="6086471" y="487680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
        <p:nvSpPr>
          <p:cNvPr id="25" name="Picture Placeholder 17"/>
          <p:cNvSpPr>
            <a:spLocks noGrp="1"/>
          </p:cNvSpPr>
          <p:nvPr>
            <p:ph type="pic" sz="quarter" idx="28"/>
          </p:nvPr>
        </p:nvSpPr>
        <p:spPr>
          <a:xfrm>
            <a:off x="12169766" y="-3048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
        <p:nvSpPr>
          <p:cNvPr id="26" name="Picture Placeholder 17"/>
          <p:cNvSpPr>
            <a:spLocks noGrp="1"/>
          </p:cNvSpPr>
          <p:nvPr>
            <p:ph type="pic" sz="quarter" idx="29"/>
          </p:nvPr>
        </p:nvSpPr>
        <p:spPr>
          <a:xfrm>
            <a:off x="18278473" y="483870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Tree>
    <p:extLst>
      <p:ext uri="{BB962C8B-B14F-4D97-AF65-F5344CB8AC3E}">
        <p14:creationId xmlns:p14="http://schemas.microsoft.com/office/powerpoint/2010/main" val="42199263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111023" y="8377295"/>
            <a:ext cx="1929384" cy="1929384"/>
          </a:xfrm>
          <a:prstGeom prst="ellipse">
            <a:avLst/>
          </a:prstGeom>
          <a:solidFill>
            <a:schemeClr val="bg1">
              <a:lumMod val="95000"/>
            </a:schemeClr>
          </a:solidFill>
        </p:spPr>
        <p:txBody>
          <a:bodyPr>
            <a:normAutofit/>
          </a:bodyPr>
          <a:lstStyle>
            <a:lvl1pPr>
              <a:defRPr sz="2000"/>
            </a:lvl1pPr>
          </a:lstStyle>
          <a:p>
            <a:endParaRPr lang="en-US"/>
          </a:p>
        </p:txBody>
      </p:sp>
      <p:sp>
        <p:nvSpPr>
          <p:cNvPr id="7" name="Picture Placeholder 4"/>
          <p:cNvSpPr>
            <a:spLocks noGrp="1"/>
          </p:cNvSpPr>
          <p:nvPr>
            <p:ph type="pic" sz="quarter" idx="11"/>
          </p:nvPr>
        </p:nvSpPr>
        <p:spPr>
          <a:xfrm>
            <a:off x="11355470" y="8402287"/>
            <a:ext cx="1929384" cy="1929384"/>
          </a:xfrm>
          <a:prstGeom prst="ellipse">
            <a:avLst/>
          </a:prstGeom>
          <a:solidFill>
            <a:schemeClr val="bg1">
              <a:lumMod val="95000"/>
            </a:schemeClr>
          </a:solidFill>
        </p:spPr>
        <p:txBody>
          <a:bodyPr>
            <a:normAutofit/>
          </a:bodyPr>
          <a:lstStyle>
            <a:lvl1pPr>
              <a:defRPr sz="2000"/>
            </a:lvl1pPr>
          </a:lstStyle>
          <a:p>
            <a:endParaRPr lang="en-US" dirty="0"/>
          </a:p>
        </p:txBody>
      </p:sp>
      <p:sp>
        <p:nvSpPr>
          <p:cNvPr id="9" name="Picture Placeholder 4"/>
          <p:cNvSpPr>
            <a:spLocks noGrp="1"/>
          </p:cNvSpPr>
          <p:nvPr>
            <p:ph type="pic" sz="quarter" idx="12"/>
          </p:nvPr>
        </p:nvSpPr>
        <p:spPr>
          <a:xfrm>
            <a:off x="18446906" y="8377295"/>
            <a:ext cx="1929384" cy="1929384"/>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9162547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52179" y="0"/>
            <a:ext cx="21873292" cy="13716000"/>
          </a:xfrm>
          <a:prstGeom prst="parallelogram">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34967801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20823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4236677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5_Placeholder">
    <p:spTree>
      <p:nvGrpSpPr>
        <p:cNvPr id="1" name=""/>
        <p:cNvGrpSpPr/>
        <p:nvPr/>
      </p:nvGrpSpPr>
      <p:grpSpPr>
        <a:xfrm>
          <a:off x="0" y="0"/>
          <a:ext cx="0" cy="0"/>
          <a:chOff x="0" y="0"/>
          <a:chExt cx="0" cy="0"/>
        </a:xfrm>
      </p:grpSpPr>
      <p:sp>
        <p:nvSpPr>
          <p:cNvPr id="5" name="Picture Placeholder 2"/>
          <p:cNvSpPr>
            <a:spLocks noGrp="1"/>
          </p:cNvSpPr>
          <p:nvPr>
            <p:ph type="pic" sz="quarter" idx="24"/>
          </p:nvPr>
        </p:nvSpPr>
        <p:spPr>
          <a:xfrm>
            <a:off x="8595360" y="0"/>
            <a:ext cx="15782290" cy="13716000"/>
          </a:xfrm>
          <a:solidFill>
            <a:schemeClr val="bg1">
              <a:lumMod val="95000"/>
            </a:schemeClr>
          </a:solidFill>
        </p:spPr>
        <p:txBody>
          <a:bodyPr>
            <a:normAutofit/>
          </a:bodyPr>
          <a:lstStyle>
            <a:lvl1pPr>
              <a:defRPr sz="2800"/>
            </a:lvl1pPr>
          </a:lstStyle>
          <a:p>
            <a:endParaRPr lang="en-US"/>
          </a:p>
        </p:txBody>
      </p:sp>
      <p:sp>
        <p:nvSpPr>
          <p:cNvPr id="6" name="Picture Placeholder 2"/>
          <p:cNvSpPr>
            <a:spLocks noGrp="1"/>
          </p:cNvSpPr>
          <p:nvPr>
            <p:ph type="pic" sz="quarter" idx="25"/>
          </p:nvPr>
        </p:nvSpPr>
        <p:spPr>
          <a:xfrm>
            <a:off x="2759837" y="2975728"/>
            <a:ext cx="3008376" cy="3008376"/>
          </a:xfrm>
          <a:prstGeom prst="ellipse">
            <a:avLst/>
          </a:prstGeo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55429059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2188824" y="0"/>
            <a:ext cx="12188825"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91300940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2188825" y="6858000"/>
            <a:ext cx="12188825" cy="6858000"/>
          </a:xfrm>
          <a:solidFill>
            <a:schemeClr val="bg1">
              <a:lumMod val="95000"/>
            </a:schemeClr>
          </a:solidFill>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0" y="1"/>
            <a:ext cx="12188825"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83206014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_Placeholder-Image">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1" y="1"/>
            <a:ext cx="8125882" cy="6858000"/>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8125882" y="6858000"/>
            <a:ext cx="8125882" cy="6858000"/>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6251768" y="0"/>
            <a:ext cx="8125882"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6781684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4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8125882" y="6858000"/>
            <a:ext cx="16251768" cy="685800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0"/>
          </p:nvPr>
        </p:nvSpPr>
        <p:spPr>
          <a:xfrm>
            <a:off x="1" y="1"/>
            <a:ext cx="8125882"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03046176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5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1" y="0"/>
            <a:ext cx="12188824"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1519320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6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0"/>
          </p:nvPr>
        </p:nvSpPr>
        <p:spPr>
          <a:xfrm>
            <a:off x="1" y="0"/>
            <a:ext cx="3560665" cy="1371599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1"/>
          </p:nvPr>
        </p:nvSpPr>
        <p:spPr>
          <a:xfrm>
            <a:off x="13677410" y="0"/>
            <a:ext cx="3560665" cy="1371599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2"/>
          </p:nvPr>
        </p:nvSpPr>
        <p:spPr>
          <a:xfrm>
            <a:off x="17243002" y="0"/>
            <a:ext cx="3560665" cy="13715999"/>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3"/>
          </p:nvPr>
        </p:nvSpPr>
        <p:spPr>
          <a:xfrm>
            <a:off x="20805176" y="0"/>
            <a:ext cx="3560665" cy="13715999"/>
          </a:xfrm>
          <a:solidFill>
            <a:schemeClr val="bg1">
              <a:lumMod val="95000"/>
            </a:schemeClr>
          </a:solidFill>
        </p:spPr>
        <p:txBody>
          <a:bodyPr>
            <a:normAutofit/>
          </a:bodyPr>
          <a:lstStyle>
            <a:lvl1pPr>
              <a:defRPr sz="2800"/>
            </a:lvl1pPr>
          </a:lstStyle>
          <a:p>
            <a:endParaRPr lang="en-US"/>
          </a:p>
        </p:txBody>
      </p:sp>
      <p:sp>
        <p:nvSpPr>
          <p:cNvPr id="17" name="Picture Placeholder 6"/>
          <p:cNvSpPr>
            <a:spLocks noGrp="1"/>
          </p:cNvSpPr>
          <p:nvPr>
            <p:ph type="pic" sz="quarter" idx="14"/>
          </p:nvPr>
        </p:nvSpPr>
        <p:spPr>
          <a:xfrm>
            <a:off x="7144410" y="2996184"/>
            <a:ext cx="3008376" cy="3008376"/>
          </a:xfrm>
          <a:prstGeom prst="ellipse">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18616529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7_Placeholder-Image">
    <p:spTree>
      <p:nvGrpSpPr>
        <p:cNvPr id="1" name=""/>
        <p:cNvGrpSpPr/>
        <p:nvPr/>
      </p:nvGrpSpPr>
      <p:grpSpPr>
        <a:xfrm>
          <a:off x="0" y="0"/>
          <a:ext cx="0" cy="0"/>
          <a:chOff x="0" y="0"/>
          <a:chExt cx="0" cy="0"/>
        </a:xfrm>
      </p:grpSpPr>
      <p:sp>
        <p:nvSpPr>
          <p:cNvPr id="20" name="Picture Placeholder 2"/>
          <p:cNvSpPr>
            <a:spLocks noGrp="1"/>
          </p:cNvSpPr>
          <p:nvPr>
            <p:ph type="pic" sz="quarter" idx="11"/>
          </p:nvPr>
        </p:nvSpPr>
        <p:spPr>
          <a:xfrm>
            <a:off x="0" y="0"/>
            <a:ext cx="3560665" cy="13715999"/>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2"/>
          </p:nvPr>
        </p:nvSpPr>
        <p:spPr>
          <a:xfrm>
            <a:off x="3565592" y="0"/>
            <a:ext cx="3560665" cy="13715999"/>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3"/>
          </p:nvPr>
        </p:nvSpPr>
        <p:spPr>
          <a:xfrm>
            <a:off x="7127766" y="0"/>
            <a:ext cx="3560665" cy="13715999"/>
          </a:xfr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10"/>
          </p:nvPr>
        </p:nvSpPr>
        <p:spPr>
          <a:xfrm>
            <a:off x="20816985" y="0"/>
            <a:ext cx="3560665" cy="13715999"/>
          </a:xfrm>
          <a:solidFill>
            <a:schemeClr val="bg1">
              <a:lumMod val="95000"/>
            </a:schemeClr>
          </a:solidFill>
        </p:spPr>
        <p:txBody>
          <a:bodyPr>
            <a:normAutofit/>
          </a:bodyPr>
          <a:lstStyle>
            <a:lvl1pPr>
              <a:defRPr sz="2800"/>
            </a:lvl1pPr>
          </a:lstStyle>
          <a:p>
            <a:endParaRPr lang="en-US"/>
          </a:p>
        </p:txBody>
      </p:sp>
      <p:sp>
        <p:nvSpPr>
          <p:cNvPr id="24" name="Picture Placeholder 6"/>
          <p:cNvSpPr>
            <a:spLocks noGrp="1"/>
          </p:cNvSpPr>
          <p:nvPr>
            <p:ph type="pic" sz="quarter" idx="14"/>
          </p:nvPr>
        </p:nvSpPr>
        <p:spPr>
          <a:xfrm>
            <a:off x="14227771" y="2996184"/>
            <a:ext cx="3008376" cy="3008376"/>
          </a:xfrm>
          <a:prstGeom prst="ellipse">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153026898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8_Placeholder-Image">
    <p:spTree>
      <p:nvGrpSpPr>
        <p:cNvPr id="1" name=""/>
        <p:cNvGrpSpPr/>
        <p:nvPr/>
      </p:nvGrpSpPr>
      <p:grpSpPr>
        <a:xfrm>
          <a:off x="0" y="0"/>
          <a:ext cx="0" cy="0"/>
          <a:chOff x="0" y="0"/>
          <a:chExt cx="0" cy="0"/>
        </a:xfrm>
      </p:grpSpPr>
      <p:sp>
        <p:nvSpPr>
          <p:cNvPr id="14" name="Picture Placeholder 6"/>
          <p:cNvSpPr>
            <a:spLocks noGrp="1"/>
          </p:cNvSpPr>
          <p:nvPr>
            <p:ph type="pic" sz="quarter" idx="14"/>
          </p:nvPr>
        </p:nvSpPr>
        <p:spPr>
          <a:xfrm>
            <a:off x="2933065" y="4235410"/>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
        <p:nvSpPr>
          <p:cNvPr id="15" name="Picture Placeholder 6"/>
          <p:cNvSpPr>
            <a:spLocks noGrp="1"/>
          </p:cNvSpPr>
          <p:nvPr>
            <p:ph type="pic" sz="quarter" idx="15"/>
          </p:nvPr>
        </p:nvSpPr>
        <p:spPr>
          <a:xfrm>
            <a:off x="2933065" y="8578751"/>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
        <p:nvSpPr>
          <p:cNvPr id="16" name="Picture Placeholder 6"/>
          <p:cNvSpPr>
            <a:spLocks noGrp="1"/>
          </p:cNvSpPr>
          <p:nvPr>
            <p:ph type="pic" sz="quarter" idx="16"/>
          </p:nvPr>
        </p:nvSpPr>
        <p:spPr>
          <a:xfrm>
            <a:off x="13441422" y="4235409"/>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
        <p:nvSpPr>
          <p:cNvPr id="17" name="Picture Placeholder 6"/>
          <p:cNvSpPr>
            <a:spLocks noGrp="1"/>
          </p:cNvSpPr>
          <p:nvPr>
            <p:ph type="pic" sz="quarter" idx="17"/>
          </p:nvPr>
        </p:nvSpPr>
        <p:spPr>
          <a:xfrm>
            <a:off x="13441422" y="8578750"/>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387684891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9_Placeholder-Image">
    <p:spTree>
      <p:nvGrpSpPr>
        <p:cNvPr id="1" name=""/>
        <p:cNvGrpSpPr/>
        <p:nvPr/>
      </p:nvGrpSpPr>
      <p:grpSpPr>
        <a:xfrm>
          <a:off x="0" y="0"/>
          <a:ext cx="0" cy="0"/>
          <a:chOff x="0" y="0"/>
          <a:chExt cx="0" cy="0"/>
        </a:xfrm>
      </p:grpSpPr>
      <p:sp>
        <p:nvSpPr>
          <p:cNvPr id="22" name="Picture Placeholder 6"/>
          <p:cNvSpPr>
            <a:spLocks noGrp="1"/>
          </p:cNvSpPr>
          <p:nvPr>
            <p:ph type="pic" sz="quarter" idx="14"/>
          </p:nvPr>
        </p:nvSpPr>
        <p:spPr>
          <a:xfrm>
            <a:off x="4126445"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23" name="Picture Placeholder 6"/>
          <p:cNvSpPr>
            <a:spLocks noGrp="1"/>
          </p:cNvSpPr>
          <p:nvPr>
            <p:ph type="pic" sz="quarter" idx="18"/>
          </p:nvPr>
        </p:nvSpPr>
        <p:spPr>
          <a:xfrm>
            <a:off x="9027879"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24" name="Picture Placeholder 6"/>
          <p:cNvSpPr>
            <a:spLocks noGrp="1"/>
          </p:cNvSpPr>
          <p:nvPr>
            <p:ph type="pic" sz="quarter" idx="19"/>
          </p:nvPr>
        </p:nvSpPr>
        <p:spPr>
          <a:xfrm>
            <a:off x="13929312"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25" name="Picture Placeholder 6"/>
          <p:cNvSpPr>
            <a:spLocks noGrp="1"/>
          </p:cNvSpPr>
          <p:nvPr>
            <p:ph type="pic" sz="quarter" idx="20"/>
          </p:nvPr>
        </p:nvSpPr>
        <p:spPr>
          <a:xfrm>
            <a:off x="18260331"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0" name="Picture Placeholder 6"/>
          <p:cNvSpPr>
            <a:spLocks noGrp="1"/>
          </p:cNvSpPr>
          <p:nvPr>
            <p:ph type="pic" sz="quarter" idx="21"/>
          </p:nvPr>
        </p:nvSpPr>
        <p:spPr>
          <a:xfrm>
            <a:off x="4126445"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1" name="Picture Placeholder 6"/>
          <p:cNvSpPr>
            <a:spLocks noGrp="1"/>
          </p:cNvSpPr>
          <p:nvPr>
            <p:ph type="pic" sz="quarter" idx="22"/>
          </p:nvPr>
        </p:nvSpPr>
        <p:spPr>
          <a:xfrm>
            <a:off x="9027879"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2" name="Picture Placeholder 6"/>
          <p:cNvSpPr>
            <a:spLocks noGrp="1"/>
          </p:cNvSpPr>
          <p:nvPr>
            <p:ph type="pic" sz="quarter" idx="23"/>
          </p:nvPr>
        </p:nvSpPr>
        <p:spPr>
          <a:xfrm>
            <a:off x="13929312"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3" name="Picture Placeholder 6"/>
          <p:cNvSpPr>
            <a:spLocks noGrp="1"/>
          </p:cNvSpPr>
          <p:nvPr>
            <p:ph type="pic" sz="quarter" idx="24"/>
          </p:nvPr>
        </p:nvSpPr>
        <p:spPr>
          <a:xfrm>
            <a:off x="18260331"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234036657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9_Placeholder-Image">
    <p:spTree>
      <p:nvGrpSpPr>
        <p:cNvPr id="1" name=""/>
        <p:cNvGrpSpPr/>
        <p:nvPr/>
      </p:nvGrpSpPr>
      <p:grpSpPr>
        <a:xfrm>
          <a:off x="0" y="0"/>
          <a:ext cx="0" cy="0"/>
          <a:chOff x="0" y="0"/>
          <a:chExt cx="0" cy="0"/>
        </a:xfrm>
      </p:grpSpPr>
      <p:sp>
        <p:nvSpPr>
          <p:cNvPr id="8" name="Picture Placeholder 2"/>
          <p:cNvSpPr>
            <a:spLocks noGrp="1"/>
          </p:cNvSpPr>
          <p:nvPr>
            <p:ph type="pic" sz="quarter" idx="13"/>
          </p:nvPr>
        </p:nvSpPr>
        <p:spPr>
          <a:xfrm>
            <a:off x="0" y="4466492"/>
            <a:ext cx="11007969" cy="9249507"/>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289623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8_Placeholder">
    <p:spTree>
      <p:nvGrpSpPr>
        <p:cNvPr id="1" name=""/>
        <p:cNvGrpSpPr/>
        <p:nvPr/>
      </p:nvGrpSpPr>
      <p:grpSpPr>
        <a:xfrm>
          <a:off x="0" y="0"/>
          <a:ext cx="0" cy="0"/>
          <a:chOff x="0" y="0"/>
          <a:chExt cx="0" cy="0"/>
        </a:xfrm>
      </p:grpSpPr>
      <p:sp>
        <p:nvSpPr>
          <p:cNvPr id="5" name="Picture Placeholder 2"/>
          <p:cNvSpPr>
            <a:spLocks noGrp="1"/>
          </p:cNvSpPr>
          <p:nvPr>
            <p:ph type="pic" sz="quarter" idx="24"/>
          </p:nvPr>
        </p:nvSpPr>
        <p:spPr>
          <a:xfrm>
            <a:off x="8503920" y="6858000"/>
            <a:ext cx="7809536" cy="6858000"/>
          </a:xfrm>
          <a:solidFill>
            <a:schemeClr val="bg1">
              <a:lumMod val="95000"/>
            </a:schemeClr>
          </a:solidFill>
        </p:spPr>
        <p:txBody>
          <a:bodyPr>
            <a:normAutofit/>
          </a:bodyPr>
          <a:lstStyle>
            <a:lvl1pPr>
              <a:defRPr sz="2800"/>
            </a:lvl1pPr>
          </a:lstStyle>
          <a:p>
            <a:endParaRPr lang="en-US"/>
          </a:p>
        </p:txBody>
      </p:sp>
      <p:sp>
        <p:nvSpPr>
          <p:cNvPr id="8" name="Picture Placeholder 2"/>
          <p:cNvSpPr>
            <a:spLocks noGrp="1"/>
          </p:cNvSpPr>
          <p:nvPr>
            <p:ph type="pic" sz="quarter" idx="25"/>
          </p:nvPr>
        </p:nvSpPr>
        <p:spPr>
          <a:xfrm>
            <a:off x="16568114" y="6888480"/>
            <a:ext cx="7809536"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69036777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0_Placeholder-Image">
    <p:spTree>
      <p:nvGrpSpPr>
        <p:cNvPr id="1" name=""/>
        <p:cNvGrpSpPr/>
        <p:nvPr/>
      </p:nvGrpSpPr>
      <p:grpSpPr>
        <a:xfrm>
          <a:off x="0" y="0"/>
          <a:ext cx="0" cy="0"/>
          <a:chOff x="0" y="0"/>
          <a:chExt cx="0" cy="0"/>
        </a:xfrm>
      </p:grpSpPr>
      <p:sp>
        <p:nvSpPr>
          <p:cNvPr id="22" name="Picture Placeholder 6"/>
          <p:cNvSpPr>
            <a:spLocks noGrp="1"/>
          </p:cNvSpPr>
          <p:nvPr>
            <p:ph type="pic" sz="quarter" idx="14"/>
          </p:nvPr>
        </p:nvSpPr>
        <p:spPr>
          <a:xfrm>
            <a:off x="2249750" y="41388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3" name="Picture Placeholder 6"/>
          <p:cNvSpPr>
            <a:spLocks noGrp="1"/>
          </p:cNvSpPr>
          <p:nvPr>
            <p:ph type="pic" sz="quarter" idx="15"/>
          </p:nvPr>
        </p:nvSpPr>
        <p:spPr>
          <a:xfrm>
            <a:off x="2249750" y="65010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4" name="Picture Placeholder 6"/>
          <p:cNvSpPr>
            <a:spLocks noGrp="1"/>
          </p:cNvSpPr>
          <p:nvPr>
            <p:ph type="pic" sz="quarter" idx="16"/>
          </p:nvPr>
        </p:nvSpPr>
        <p:spPr>
          <a:xfrm>
            <a:off x="2249750" y="9058787"/>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5" name="Picture Placeholder 6"/>
          <p:cNvSpPr>
            <a:spLocks noGrp="1"/>
          </p:cNvSpPr>
          <p:nvPr>
            <p:ph type="pic" sz="quarter" idx="17"/>
          </p:nvPr>
        </p:nvSpPr>
        <p:spPr>
          <a:xfrm>
            <a:off x="9509636" y="41388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6" name="Picture Placeholder 6"/>
          <p:cNvSpPr>
            <a:spLocks noGrp="1"/>
          </p:cNvSpPr>
          <p:nvPr>
            <p:ph type="pic" sz="quarter" idx="18"/>
          </p:nvPr>
        </p:nvSpPr>
        <p:spPr>
          <a:xfrm>
            <a:off x="9509636" y="65010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7" name="Picture Placeholder 6"/>
          <p:cNvSpPr>
            <a:spLocks noGrp="1"/>
          </p:cNvSpPr>
          <p:nvPr>
            <p:ph type="pic" sz="quarter" idx="19"/>
          </p:nvPr>
        </p:nvSpPr>
        <p:spPr>
          <a:xfrm>
            <a:off x="9509636" y="9058787"/>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8" name="Picture Placeholder 6"/>
          <p:cNvSpPr>
            <a:spLocks noGrp="1"/>
          </p:cNvSpPr>
          <p:nvPr>
            <p:ph type="pic" sz="quarter" idx="20"/>
          </p:nvPr>
        </p:nvSpPr>
        <p:spPr>
          <a:xfrm>
            <a:off x="16769522" y="41388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9" name="Picture Placeholder 6"/>
          <p:cNvSpPr>
            <a:spLocks noGrp="1"/>
          </p:cNvSpPr>
          <p:nvPr>
            <p:ph type="pic" sz="quarter" idx="21"/>
          </p:nvPr>
        </p:nvSpPr>
        <p:spPr>
          <a:xfrm>
            <a:off x="16769522" y="65010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30" name="Picture Placeholder 6"/>
          <p:cNvSpPr>
            <a:spLocks noGrp="1"/>
          </p:cNvSpPr>
          <p:nvPr>
            <p:ph type="pic" sz="quarter" idx="22"/>
          </p:nvPr>
        </p:nvSpPr>
        <p:spPr>
          <a:xfrm>
            <a:off x="16769522" y="9058787"/>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55427857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1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3"/>
          </p:nvPr>
        </p:nvSpPr>
        <p:spPr>
          <a:xfrm>
            <a:off x="-2" y="1"/>
            <a:ext cx="12188826" cy="6858000"/>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4"/>
          </p:nvPr>
        </p:nvSpPr>
        <p:spPr>
          <a:xfrm>
            <a:off x="-2" y="6858000"/>
            <a:ext cx="12188826" cy="6858000"/>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5"/>
          </p:nvPr>
        </p:nvSpPr>
        <p:spPr>
          <a:xfrm>
            <a:off x="12188824" y="6858000"/>
            <a:ext cx="12188826"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428000222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2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2" y="1"/>
            <a:ext cx="7689274" cy="7689272"/>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4"/>
          </p:nvPr>
        </p:nvSpPr>
        <p:spPr>
          <a:xfrm>
            <a:off x="-2" y="8391658"/>
            <a:ext cx="11892732" cy="5324341"/>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5"/>
          </p:nvPr>
        </p:nvSpPr>
        <p:spPr>
          <a:xfrm>
            <a:off x="12579858" y="8391658"/>
            <a:ext cx="11797792" cy="5324342"/>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16"/>
          </p:nvPr>
        </p:nvSpPr>
        <p:spPr>
          <a:xfrm>
            <a:off x="8391657" y="1"/>
            <a:ext cx="7689274" cy="7689272"/>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7"/>
          </p:nvPr>
        </p:nvSpPr>
        <p:spPr>
          <a:xfrm>
            <a:off x="16688376" y="1"/>
            <a:ext cx="7689274" cy="7689272"/>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12174608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3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2" y="0"/>
            <a:ext cx="24377652" cy="13715999"/>
          </a:xfrm>
          <a:solidFill>
            <a:schemeClr val="bg1">
              <a:lumMod val="95000"/>
            </a:schemeClr>
          </a:solidFill>
        </p:spPr>
        <p:txBody>
          <a:bodyPr>
            <a:normAutofit/>
          </a:bodyPr>
          <a:lstStyle>
            <a:lvl1pPr>
              <a:defRPr sz="2800"/>
            </a:lvl1pPr>
          </a:lstStyle>
          <a:p>
            <a:endParaRPr lang="en-US"/>
          </a:p>
        </p:txBody>
      </p:sp>
      <p:sp>
        <p:nvSpPr>
          <p:cNvPr id="9" name="Picture Placeholder 6"/>
          <p:cNvSpPr>
            <a:spLocks noGrp="1"/>
          </p:cNvSpPr>
          <p:nvPr>
            <p:ph type="pic" sz="quarter" idx="10"/>
          </p:nvPr>
        </p:nvSpPr>
        <p:spPr>
          <a:xfrm>
            <a:off x="10767066" y="3452063"/>
            <a:ext cx="3008376" cy="3008376"/>
          </a:xfrm>
          <a:prstGeom prst="ellipse">
            <a:avLst/>
          </a:prstGeom>
          <a:solidFill>
            <a:schemeClr val="bg1">
              <a:lumMod val="7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119577803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4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5"/>
          </p:nvPr>
        </p:nvSpPr>
        <p:spPr>
          <a:xfrm>
            <a:off x="518286" y="518286"/>
            <a:ext cx="5416062" cy="5978769"/>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6"/>
          </p:nvPr>
        </p:nvSpPr>
        <p:spPr>
          <a:xfrm>
            <a:off x="518286" y="7015341"/>
            <a:ext cx="5416062" cy="597876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7"/>
          </p:nvPr>
        </p:nvSpPr>
        <p:spPr>
          <a:xfrm>
            <a:off x="6452631" y="2498002"/>
            <a:ext cx="8707157" cy="597876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19339522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10963548" y="0"/>
            <a:ext cx="13414102" cy="10968174"/>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7412420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6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0" y="0"/>
            <a:ext cx="13414102" cy="10968174"/>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62348107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7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0" y="0"/>
            <a:ext cx="6088205" cy="13716000"/>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8"/>
          </p:nvPr>
        </p:nvSpPr>
        <p:spPr>
          <a:xfrm>
            <a:off x="6100620" y="0"/>
            <a:ext cx="6088205" cy="13716000"/>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9"/>
          </p:nvPr>
        </p:nvSpPr>
        <p:spPr>
          <a:xfrm>
            <a:off x="12181376" y="0"/>
            <a:ext cx="6088205" cy="13716000"/>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20"/>
          </p:nvPr>
        </p:nvSpPr>
        <p:spPr>
          <a:xfrm>
            <a:off x="18281996" y="0"/>
            <a:ext cx="6088205"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63784340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8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1128473" y="1688124"/>
            <a:ext cx="6093171" cy="10339754"/>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8"/>
          </p:nvPr>
        </p:nvSpPr>
        <p:spPr>
          <a:xfrm>
            <a:off x="7564442" y="1688122"/>
            <a:ext cx="6093171" cy="5020362"/>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9"/>
          </p:nvPr>
        </p:nvSpPr>
        <p:spPr>
          <a:xfrm>
            <a:off x="7564442" y="7029400"/>
            <a:ext cx="6088205" cy="500941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26814188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9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3260036" y="0"/>
            <a:ext cx="10058400"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3438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1_Placeholder">
    <p:spTree>
      <p:nvGrpSpPr>
        <p:cNvPr id="1" name=""/>
        <p:cNvGrpSpPr/>
        <p:nvPr/>
      </p:nvGrpSpPr>
      <p:grpSpPr>
        <a:xfrm>
          <a:off x="0" y="0"/>
          <a:ext cx="0" cy="0"/>
          <a:chOff x="0" y="0"/>
          <a:chExt cx="0" cy="0"/>
        </a:xfrm>
      </p:grpSpPr>
      <p:sp>
        <p:nvSpPr>
          <p:cNvPr id="7" name="Picture Placeholder 2"/>
          <p:cNvSpPr>
            <a:spLocks noGrp="1"/>
          </p:cNvSpPr>
          <p:nvPr>
            <p:ph type="pic" sz="quarter" idx="24"/>
          </p:nvPr>
        </p:nvSpPr>
        <p:spPr>
          <a:xfrm>
            <a:off x="0" y="0"/>
            <a:ext cx="11874826" cy="13746480"/>
          </a:xfrm>
          <a:solidFill>
            <a:schemeClr val="bg1">
              <a:lumMod val="95000"/>
            </a:schemeClr>
          </a:solidFill>
        </p:spPr>
        <p:txBody>
          <a:bodyPr>
            <a:normAutofit/>
          </a:bodyPr>
          <a:lstStyle>
            <a:lvl1pPr>
              <a:defRPr sz="2800"/>
            </a:lvl1pPr>
          </a:lstStyle>
          <a:p>
            <a:endParaRPr lang="en-US"/>
          </a:p>
        </p:txBody>
      </p:sp>
      <p:sp>
        <p:nvSpPr>
          <p:cNvPr id="9" name="Picture Placeholder 2"/>
          <p:cNvSpPr>
            <a:spLocks noGrp="1"/>
          </p:cNvSpPr>
          <p:nvPr>
            <p:ph type="pic" sz="quarter" idx="25"/>
          </p:nvPr>
        </p:nvSpPr>
        <p:spPr>
          <a:xfrm>
            <a:off x="12502824" y="15240"/>
            <a:ext cx="11874826" cy="1370076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70147588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0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11057421" y="0"/>
            <a:ext cx="10058400"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62965537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1_Placeholder-Image">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11057421" y="0"/>
            <a:ext cx="13320228"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426949327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2_Placeholder-Image">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1" y="0"/>
            <a:ext cx="13320228"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30601683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3_Placeholder-Image">
    <p:spTree>
      <p:nvGrpSpPr>
        <p:cNvPr id="1" name=""/>
        <p:cNvGrpSpPr/>
        <p:nvPr/>
      </p:nvGrpSpPr>
      <p:grpSpPr>
        <a:xfrm>
          <a:off x="0" y="0"/>
          <a:ext cx="0" cy="0"/>
          <a:chOff x="0" y="0"/>
          <a:chExt cx="0" cy="0"/>
        </a:xfrm>
      </p:grpSpPr>
      <p:sp>
        <p:nvSpPr>
          <p:cNvPr id="11" name="Picture Placeholder 2"/>
          <p:cNvSpPr>
            <a:spLocks noGrp="1"/>
          </p:cNvSpPr>
          <p:nvPr>
            <p:ph type="pic" sz="quarter" idx="13"/>
          </p:nvPr>
        </p:nvSpPr>
        <p:spPr>
          <a:xfrm>
            <a:off x="0" y="6149725"/>
            <a:ext cx="6099349" cy="540258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4"/>
          </p:nvPr>
        </p:nvSpPr>
        <p:spPr>
          <a:xfrm>
            <a:off x="6077355" y="6149724"/>
            <a:ext cx="6099349" cy="5402580"/>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5"/>
          </p:nvPr>
        </p:nvSpPr>
        <p:spPr>
          <a:xfrm>
            <a:off x="12189866" y="6149725"/>
            <a:ext cx="6099349" cy="5402580"/>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6"/>
          </p:nvPr>
        </p:nvSpPr>
        <p:spPr>
          <a:xfrm>
            <a:off x="18295796" y="6149724"/>
            <a:ext cx="6099349" cy="540258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56158423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4_Placeholder-Image">
    <p:spTree>
      <p:nvGrpSpPr>
        <p:cNvPr id="1" name=""/>
        <p:cNvGrpSpPr/>
        <p:nvPr/>
      </p:nvGrpSpPr>
      <p:grpSpPr>
        <a:xfrm>
          <a:off x="0" y="0"/>
          <a:ext cx="0" cy="0"/>
          <a:chOff x="0" y="0"/>
          <a:chExt cx="0" cy="0"/>
        </a:xfrm>
      </p:grpSpPr>
      <p:sp>
        <p:nvSpPr>
          <p:cNvPr id="9" name="Picture Placeholder 2"/>
          <p:cNvSpPr>
            <a:spLocks noGrp="1"/>
          </p:cNvSpPr>
          <p:nvPr>
            <p:ph type="pic" sz="quarter" idx="15"/>
          </p:nvPr>
        </p:nvSpPr>
        <p:spPr>
          <a:xfrm>
            <a:off x="11795467" y="8428606"/>
            <a:ext cx="5408124" cy="4220594"/>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3"/>
          </p:nvPr>
        </p:nvSpPr>
        <p:spPr>
          <a:xfrm>
            <a:off x="2059021" y="4208012"/>
            <a:ext cx="9519561" cy="8441188"/>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6"/>
          </p:nvPr>
        </p:nvSpPr>
        <p:spPr>
          <a:xfrm>
            <a:off x="17203589" y="4208012"/>
            <a:ext cx="5408125" cy="4220594"/>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07202738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451689" y="2833960"/>
            <a:ext cx="9423139" cy="981524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30357302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6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 y="0"/>
            <a:ext cx="24377650" cy="96012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27423337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7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 y="0"/>
            <a:ext cx="10193866"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0771465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8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4209184" y="0"/>
            <a:ext cx="10193866"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80599906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32_Placeholder">
    <p:spTree>
      <p:nvGrpSpPr>
        <p:cNvPr id="1" name=""/>
        <p:cNvGrpSpPr/>
        <p:nvPr/>
      </p:nvGrpSpPr>
      <p:grpSpPr>
        <a:xfrm>
          <a:off x="0" y="0"/>
          <a:ext cx="0" cy="0"/>
          <a:chOff x="0" y="0"/>
          <a:chExt cx="0" cy="0"/>
        </a:xfrm>
      </p:grpSpPr>
      <p:sp>
        <p:nvSpPr>
          <p:cNvPr id="8" name="Picture Placeholder 2"/>
          <p:cNvSpPr>
            <a:spLocks noGrp="1"/>
          </p:cNvSpPr>
          <p:nvPr>
            <p:ph type="pic" sz="quarter" idx="25"/>
          </p:nvPr>
        </p:nvSpPr>
        <p:spPr>
          <a:xfrm>
            <a:off x="6096001" y="3295503"/>
            <a:ext cx="3879274" cy="6037416"/>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24"/>
          </p:nvPr>
        </p:nvSpPr>
        <p:spPr>
          <a:xfrm>
            <a:off x="1911928" y="3295503"/>
            <a:ext cx="3879274" cy="6037416"/>
          </a:xfrm>
          <a:solidFill>
            <a:schemeClr val="bg1">
              <a:lumMod val="95000"/>
            </a:schemeClr>
          </a:solidFill>
        </p:spPr>
        <p:txBody>
          <a:bodyPr>
            <a:normAutofit/>
          </a:bodyPr>
          <a:lstStyle>
            <a:lvl1pPr>
              <a:defRPr sz="2800"/>
            </a:lvl1pPr>
          </a:lstStyle>
          <a:p>
            <a:endParaRPr lang="en-US"/>
          </a:p>
        </p:txBody>
      </p:sp>
      <p:sp>
        <p:nvSpPr>
          <p:cNvPr id="9" name="Picture Placeholder 2"/>
          <p:cNvSpPr>
            <a:spLocks noGrp="1"/>
          </p:cNvSpPr>
          <p:nvPr>
            <p:ph type="pic" sz="quarter" idx="26"/>
          </p:nvPr>
        </p:nvSpPr>
        <p:spPr>
          <a:xfrm>
            <a:off x="10280074" y="3295503"/>
            <a:ext cx="3879274" cy="6037416"/>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27"/>
          </p:nvPr>
        </p:nvSpPr>
        <p:spPr>
          <a:xfrm>
            <a:off x="14464147" y="3295503"/>
            <a:ext cx="3879274" cy="6037416"/>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28"/>
          </p:nvPr>
        </p:nvSpPr>
        <p:spPr>
          <a:xfrm>
            <a:off x="18648220" y="3295503"/>
            <a:ext cx="3879274" cy="6037416"/>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20411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4_Placeholder">
    <p:spTree>
      <p:nvGrpSpPr>
        <p:cNvPr id="1" name=""/>
        <p:cNvGrpSpPr/>
        <p:nvPr/>
      </p:nvGrpSpPr>
      <p:grpSpPr>
        <a:xfrm>
          <a:off x="0" y="0"/>
          <a:ext cx="0" cy="0"/>
          <a:chOff x="0" y="0"/>
          <a:chExt cx="0" cy="0"/>
        </a:xfrm>
      </p:grpSpPr>
      <p:sp>
        <p:nvSpPr>
          <p:cNvPr id="3" name="Picture Placeholder 2"/>
          <p:cNvSpPr>
            <a:spLocks noGrp="1"/>
          </p:cNvSpPr>
          <p:nvPr>
            <p:ph type="pic" sz="quarter" idx="24"/>
          </p:nvPr>
        </p:nvSpPr>
        <p:spPr>
          <a:xfrm>
            <a:off x="0" y="0"/>
            <a:ext cx="11874826" cy="1374648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80880858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7_Portfolio Three">
    <p:spTree>
      <p:nvGrpSpPr>
        <p:cNvPr id="1" name=""/>
        <p:cNvGrpSpPr/>
        <p:nvPr/>
      </p:nvGrpSpPr>
      <p:grpSpPr>
        <a:xfrm>
          <a:off x="0" y="0"/>
          <a:ext cx="0" cy="0"/>
          <a:chOff x="0" y="0"/>
          <a:chExt cx="0" cy="0"/>
        </a:xfrm>
      </p:grpSpPr>
      <p:sp>
        <p:nvSpPr>
          <p:cNvPr id="15" name="Picture Placeholder 2"/>
          <p:cNvSpPr>
            <a:spLocks noGrp="1"/>
          </p:cNvSpPr>
          <p:nvPr>
            <p:ph type="pic" sz="quarter" idx="11"/>
          </p:nvPr>
        </p:nvSpPr>
        <p:spPr>
          <a:xfrm>
            <a:off x="0" y="0"/>
            <a:ext cx="4060850" cy="6858000"/>
          </a:xfrm>
        </p:spPr>
        <p:txBody>
          <a:bodyPr>
            <a:normAutofit/>
          </a:bodyPr>
          <a:lstStyle>
            <a:lvl1pPr>
              <a:defRPr sz="1600"/>
            </a:lvl1pPr>
          </a:lstStyle>
          <a:p>
            <a:endParaRPr lang="en-US"/>
          </a:p>
        </p:txBody>
      </p:sp>
      <p:sp>
        <p:nvSpPr>
          <p:cNvPr id="16" name="Picture Placeholder 2"/>
          <p:cNvSpPr>
            <a:spLocks noGrp="1"/>
          </p:cNvSpPr>
          <p:nvPr>
            <p:ph type="pic" sz="quarter" idx="12"/>
          </p:nvPr>
        </p:nvSpPr>
        <p:spPr>
          <a:xfrm>
            <a:off x="4088889" y="0"/>
            <a:ext cx="4081412" cy="6858000"/>
          </a:xfrm>
        </p:spPr>
        <p:txBody>
          <a:bodyPr>
            <a:normAutofit/>
          </a:bodyPr>
          <a:lstStyle>
            <a:lvl1pPr>
              <a:defRPr sz="1600"/>
            </a:lvl1pPr>
          </a:lstStyle>
          <a:p>
            <a:endParaRPr lang="en-US"/>
          </a:p>
        </p:txBody>
      </p:sp>
      <p:sp>
        <p:nvSpPr>
          <p:cNvPr id="19" name="Picture Placeholder 2"/>
          <p:cNvSpPr>
            <a:spLocks noGrp="1"/>
          </p:cNvSpPr>
          <p:nvPr>
            <p:ph type="pic" sz="quarter" idx="15"/>
          </p:nvPr>
        </p:nvSpPr>
        <p:spPr>
          <a:xfrm>
            <a:off x="8170301" y="0"/>
            <a:ext cx="4054581" cy="6858000"/>
          </a:xfrm>
        </p:spPr>
        <p:txBody>
          <a:bodyPr>
            <a:normAutofit/>
          </a:bodyPr>
          <a:lstStyle>
            <a:lvl1pPr>
              <a:defRPr sz="1600"/>
            </a:lvl1pPr>
          </a:lstStyle>
          <a:p>
            <a:endParaRPr lang="en-US"/>
          </a:p>
        </p:txBody>
      </p:sp>
      <p:sp>
        <p:nvSpPr>
          <p:cNvPr id="21" name="Picture Placeholder 2"/>
          <p:cNvSpPr>
            <a:spLocks noGrp="1"/>
          </p:cNvSpPr>
          <p:nvPr>
            <p:ph type="pic" sz="quarter" idx="17"/>
          </p:nvPr>
        </p:nvSpPr>
        <p:spPr>
          <a:xfrm>
            <a:off x="0" y="6858000"/>
            <a:ext cx="4060850" cy="6858000"/>
          </a:xfrm>
        </p:spPr>
        <p:txBody>
          <a:bodyPr>
            <a:normAutofit/>
          </a:bodyPr>
          <a:lstStyle>
            <a:lvl1pPr>
              <a:defRPr sz="1600"/>
            </a:lvl1pPr>
          </a:lstStyle>
          <a:p>
            <a:endParaRPr lang="en-US"/>
          </a:p>
        </p:txBody>
      </p:sp>
      <p:sp>
        <p:nvSpPr>
          <p:cNvPr id="22" name="Picture Placeholder 2"/>
          <p:cNvSpPr>
            <a:spLocks noGrp="1"/>
          </p:cNvSpPr>
          <p:nvPr>
            <p:ph type="pic" sz="quarter" idx="18"/>
          </p:nvPr>
        </p:nvSpPr>
        <p:spPr>
          <a:xfrm>
            <a:off x="4071648" y="6858000"/>
            <a:ext cx="4087855" cy="6858000"/>
          </a:xfrm>
        </p:spPr>
        <p:txBody>
          <a:bodyPr>
            <a:normAutofit/>
          </a:bodyPr>
          <a:lstStyle>
            <a:lvl1pPr>
              <a:defRPr sz="1600"/>
            </a:lvl1pPr>
          </a:lstStyle>
          <a:p>
            <a:endParaRPr lang="en-US"/>
          </a:p>
        </p:txBody>
      </p:sp>
      <p:sp>
        <p:nvSpPr>
          <p:cNvPr id="25" name="Picture Placeholder 2"/>
          <p:cNvSpPr>
            <a:spLocks noGrp="1"/>
          </p:cNvSpPr>
          <p:nvPr>
            <p:ph type="pic" sz="quarter" idx="21"/>
          </p:nvPr>
        </p:nvSpPr>
        <p:spPr>
          <a:xfrm>
            <a:off x="8170301" y="6858000"/>
            <a:ext cx="4054581" cy="6858000"/>
          </a:xfrm>
        </p:spPr>
        <p:txBody>
          <a:bodyPr>
            <a:normAutofit/>
          </a:bodyPr>
          <a:lstStyle>
            <a:lvl1pPr>
              <a:defRPr sz="1600"/>
            </a:lvl1pPr>
          </a:lstStyle>
          <a:p>
            <a:endParaRPr lang="en-US"/>
          </a:p>
        </p:txBody>
      </p:sp>
    </p:spTree>
    <p:extLst>
      <p:ext uri="{BB962C8B-B14F-4D97-AF65-F5344CB8AC3E}">
        <p14:creationId xmlns:p14="http://schemas.microsoft.com/office/powerpoint/2010/main" val="18530207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33_Placeholder">
    <p:spTree>
      <p:nvGrpSpPr>
        <p:cNvPr id="1" name=""/>
        <p:cNvGrpSpPr/>
        <p:nvPr/>
      </p:nvGrpSpPr>
      <p:grpSpPr>
        <a:xfrm>
          <a:off x="0" y="0"/>
          <a:ext cx="0" cy="0"/>
          <a:chOff x="0" y="0"/>
          <a:chExt cx="0" cy="0"/>
        </a:xfrm>
      </p:grpSpPr>
      <p:sp>
        <p:nvSpPr>
          <p:cNvPr id="23" name="Picture Placeholder 2"/>
          <p:cNvSpPr>
            <a:spLocks noGrp="1"/>
          </p:cNvSpPr>
          <p:nvPr>
            <p:ph type="pic" sz="quarter" idx="28"/>
          </p:nvPr>
        </p:nvSpPr>
        <p:spPr>
          <a:xfrm>
            <a:off x="12188825" y="0"/>
            <a:ext cx="12188825" cy="6858000"/>
          </a:xfrm>
          <a:prstGeom prst="rect">
            <a:avLst/>
          </a:prstGeom>
          <a:solidFill>
            <a:schemeClr val="bg1">
              <a:lumMod val="95000"/>
            </a:schemeClr>
          </a:solidFill>
        </p:spPr>
        <p:txBody>
          <a:bodyPr>
            <a:normAutofit/>
          </a:bodyPr>
          <a:lstStyle>
            <a:lvl1pPr>
              <a:defRPr sz="2800"/>
            </a:lvl1pPr>
          </a:lstStyle>
          <a:p>
            <a:endParaRPr lang="en-US"/>
          </a:p>
        </p:txBody>
      </p:sp>
      <p:sp>
        <p:nvSpPr>
          <p:cNvPr id="24" name="Picture Placeholder 2"/>
          <p:cNvSpPr>
            <a:spLocks noGrp="1"/>
          </p:cNvSpPr>
          <p:nvPr>
            <p:ph type="pic" sz="quarter" idx="29"/>
          </p:nvPr>
        </p:nvSpPr>
        <p:spPr>
          <a:xfrm>
            <a:off x="0" y="6858000"/>
            <a:ext cx="12188825" cy="6858000"/>
          </a:xfrm>
          <a:prstGeom prst="rect">
            <a:avLst/>
          </a:prstGeo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15985877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Responsive Design">
    <p:spTree>
      <p:nvGrpSpPr>
        <p:cNvPr id="1" name=""/>
        <p:cNvGrpSpPr/>
        <p:nvPr/>
      </p:nvGrpSpPr>
      <p:grpSpPr>
        <a:xfrm>
          <a:off x="0" y="0"/>
          <a:ext cx="0" cy="0"/>
          <a:chOff x="0" y="0"/>
          <a:chExt cx="0" cy="0"/>
        </a:xfrm>
      </p:grpSpPr>
      <p:sp>
        <p:nvSpPr>
          <p:cNvPr id="9" name="Picture Placeholder 2"/>
          <p:cNvSpPr>
            <a:spLocks noGrp="1" noChangeAspect="1"/>
          </p:cNvSpPr>
          <p:nvPr>
            <p:ph type="pic" sz="quarter" idx="25"/>
          </p:nvPr>
        </p:nvSpPr>
        <p:spPr>
          <a:xfrm>
            <a:off x="8434174" y="5371869"/>
            <a:ext cx="6679466" cy="3785477"/>
          </a:xfrm>
        </p:spPr>
        <p:txBody>
          <a:bodyPr anchor="t">
            <a:normAutofit/>
          </a:bodyPr>
          <a:lstStyle>
            <a:lvl1pPr marL="0" indent="0" algn="ctr">
              <a:buNone/>
              <a:defRPr sz="2199">
                <a:latin typeface="Calibri Light"/>
                <a:cs typeface="Calibri Light"/>
              </a:defRPr>
            </a:lvl1pPr>
          </a:lstStyle>
          <a:p>
            <a:endParaRPr lang="id-ID" dirty="0"/>
          </a:p>
        </p:txBody>
      </p:sp>
      <p:sp>
        <p:nvSpPr>
          <p:cNvPr id="17" name="Picture Placeholder 2"/>
          <p:cNvSpPr>
            <a:spLocks noGrp="1" noChangeAspect="1"/>
          </p:cNvSpPr>
          <p:nvPr>
            <p:ph type="pic" sz="quarter" idx="22" hasCustomPrompt="1"/>
          </p:nvPr>
        </p:nvSpPr>
        <p:spPr>
          <a:xfrm>
            <a:off x="16352915" y="8991653"/>
            <a:ext cx="1013634" cy="1768937"/>
          </a:xfrm>
        </p:spPr>
        <p:txBody>
          <a:bodyPr anchor="t">
            <a:normAutofit/>
          </a:bodyPr>
          <a:lstStyle>
            <a:lvl1pPr marL="0" indent="0" algn="l">
              <a:lnSpc>
                <a:spcPct val="50000"/>
              </a:lnSpc>
              <a:buNone/>
              <a:defRPr sz="700">
                <a:latin typeface="Calibri Light"/>
                <a:cs typeface="Calibri Light"/>
              </a:defRPr>
            </a:lvl1pPr>
          </a:lstStyle>
          <a:p>
            <a:r>
              <a:rPr lang="id-ID" dirty="0"/>
              <a:t>Picture</a:t>
            </a:r>
          </a:p>
        </p:txBody>
      </p:sp>
      <p:sp>
        <p:nvSpPr>
          <p:cNvPr id="10" name="Picture Placeholder 2"/>
          <p:cNvSpPr>
            <a:spLocks noGrp="1" noChangeAspect="1"/>
          </p:cNvSpPr>
          <p:nvPr>
            <p:ph type="pic" sz="quarter" idx="26"/>
          </p:nvPr>
        </p:nvSpPr>
        <p:spPr>
          <a:xfrm>
            <a:off x="4754354" y="7975469"/>
            <a:ext cx="4254887" cy="2712449"/>
          </a:xfrm>
        </p:spPr>
        <p:txBody>
          <a:bodyPr anchor="t">
            <a:normAutofit/>
          </a:bodyPr>
          <a:lstStyle>
            <a:lvl1pPr marL="0" indent="0" algn="ctr">
              <a:buNone/>
              <a:defRPr sz="1999">
                <a:latin typeface="Calibri Light"/>
                <a:cs typeface="Calibri Light"/>
              </a:defRPr>
            </a:lvl1pPr>
          </a:lstStyle>
          <a:p>
            <a:endParaRPr lang="id-ID" dirty="0"/>
          </a:p>
        </p:txBody>
      </p:sp>
      <p:sp>
        <p:nvSpPr>
          <p:cNvPr id="8" name="Picture Placeholder 2"/>
          <p:cNvSpPr>
            <a:spLocks noGrp="1" noChangeAspect="1"/>
          </p:cNvSpPr>
          <p:nvPr>
            <p:ph type="pic" sz="quarter" idx="24"/>
          </p:nvPr>
        </p:nvSpPr>
        <p:spPr>
          <a:xfrm>
            <a:off x="14235822" y="7821109"/>
            <a:ext cx="2254062" cy="2902541"/>
          </a:xfrm>
        </p:spPr>
        <p:txBody>
          <a:bodyPr anchor="t">
            <a:normAutofit/>
          </a:bodyPr>
          <a:lstStyle>
            <a:lvl1pPr marL="0" indent="0" algn="ctr">
              <a:buNone/>
              <a:defRPr sz="1999">
                <a:latin typeface="Calibri Light"/>
                <a:cs typeface="Calibri Light"/>
              </a:defRPr>
            </a:lvl1pPr>
          </a:lstStyle>
          <a:p>
            <a:endParaRPr lang="id-ID" dirty="0"/>
          </a:p>
        </p:txBody>
      </p:sp>
      <p:sp>
        <p:nvSpPr>
          <p:cNvPr id="11" name="Picture Placeholder 2"/>
          <p:cNvSpPr>
            <a:spLocks noGrp="1" noChangeAspect="1"/>
          </p:cNvSpPr>
          <p:nvPr>
            <p:ph type="pic" sz="quarter" idx="27"/>
          </p:nvPr>
        </p:nvSpPr>
        <p:spPr>
          <a:xfrm>
            <a:off x="17691338" y="10138875"/>
            <a:ext cx="441690" cy="557901"/>
          </a:xfrm>
        </p:spPr>
        <p:txBody>
          <a:bodyPr anchor="t">
            <a:normAutofit/>
          </a:bodyPr>
          <a:lstStyle>
            <a:lvl1pPr marL="0" indent="0" algn="ctr">
              <a:lnSpc>
                <a:spcPct val="50000"/>
              </a:lnSpc>
              <a:buNone/>
              <a:defRPr sz="100">
                <a:latin typeface="Calibri Light"/>
                <a:cs typeface="Calibri Light"/>
              </a:defRPr>
            </a:lvl1pPr>
          </a:lstStyle>
          <a:p>
            <a:endParaRPr lang="id-ID" dirty="0"/>
          </a:p>
        </p:txBody>
      </p:sp>
    </p:spTree>
    <p:extLst>
      <p:ext uri="{BB962C8B-B14F-4D97-AF65-F5344CB8AC3E}">
        <p14:creationId xmlns:p14="http://schemas.microsoft.com/office/powerpoint/2010/main" val="1349031026"/>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Logos">
    <p:spTree>
      <p:nvGrpSpPr>
        <p:cNvPr id="1" name=""/>
        <p:cNvGrpSpPr/>
        <p:nvPr/>
      </p:nvGrpSpPr>
      <p:grpSpPr>
        <a:xfrm>
          <a:off x="0" y="0"/>
          <a:ext cx="0" cy="0"/>
          <a:chOff x="0" y="0"/>
          <a:chExt cx="0" cy="0"/>
        </a:xfrm>
      </p:grpSpPr>
      <p:sp>
        <p:nvSpPr>
          <p:cNvPr id="2" name="Rectangle 1"/>
          <p:cNvSpPr/>
          <p:nvPr userDrawn="1"/>
        </p:nvSpPr>
        <p:spPr>
          <a:xfrm>
            <a:off x="21732240" y="7620"/>
            <a:ext cx="2103120" cy="15773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Montserrat" charset="0"/>
            </a:endParaRPr>
          </a:p>
        </p:txBody>
      </p:sp>
      <p:sp>
        <p:nvSpPr>
          <p:cNvPr id="23" name="Picture Placeholder 17"/>
          <p:cNvSpPr>
            <a:spLocks noGrp="1"/>
          </p:cNvSpPr>
          <p:nvPr>
            <p:ph type="pic" sz="quarter" idx="26"/>
          </p:nvPr>
        </p:nvSpPr>
        <p:spPr>
          <a:xfrm>
            <a:off x="0" y="-3048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
        <p:nvSpPr>
          <p:cNvPr id="24" name="Picture Placeholder 17"/>
          <p:cNvSpPr>
            <a:spLocks noGrp="1"/>
          </p:cNvSpPr>
          <p:nvPr>
            <p:ph type="pic" sz="quarter" idx="27"/>
          </p:nvPr>
        </p:nvSpPr>
        <p:spPr>
          <a:xfrm>
            <a:off x="6086471" y="487680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
        <p:nvSpPr>
          <p:cNvPr id="25" name="Picture Placeholder 17"/>
          <p:cNvSpPr>
            <a:spLocks noGrp="1"/>
          </p:cNvSpPr>
          <p:nvPr>
            <p:ph type="pic" sz="quarter" idx="28"/>
          </p:nvPr>
        </p:nvSpPr>
        <p:spPr>
          <a:xfrm>
            <a:off x="12169766" y="-3048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
        <p:nvSpPr>
          <p:cNvPr id="26" name="Picture Placeholder 17"/>
          <p:cNvSpPr>
            <a:spLocks noGrp="1"/>
          </p:cNvSpPr>
          <p:nvPr>
            <p:ph type="pic" sz="quarter" idx="29"/>
          </p:nvPr>
        </p:nvSpPr>
        <p:spPr>
          <a:xfrm>
            <a:off x="18278473" y="483870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Tree>
    <p:extLst>
      <p:ext uri="{BB962C8B-B14F-4D97-AF65-F5344CB8AC3E}">
        <p14:creationId xmlns:p14="http://schemas.microsoft.com/office/powerpoint/2010/main" val="399454828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111023" y="8377295"/>
            <a:ext cx="1929384" cy="1929384"/>
          </a:xfrm>
          <a:prstGeom prst="ellipse">
            <a:avLst/>
          </a:prstGeom>
          <a:solidFill>
            <a:schemeClr val="bg1">
              <a:lumMod val="95000"/>
            </a:schemeClr>
          </a:solidFill>
        </p:spPr>
        <p:txBody>
          <a:bodyPr>
            <a:normAutofit/>
          </a:bodyPr>
          <a:lstStyle>
            <a:lvl1pPr>
              <a:defRPr sz="2000"/>
            </a:lvl1pPr>
          </a:lstStyle>
          <a:p>
            <a:endParaRPr lang="en-US"/>
          </a:p>
        </p:txBody>
      </p:sp>
      <p:sp>
        <p:nvSpPr>
          <p:cNvPr id="7" name="Picture Placeholder 4"/>
          <p:cNvSpPr>
            <a:spLocks noGrp="1"/>
          </p:cNvSpPr>
          <p:nvPr>
            <p:ph type="pic" sz="quarter" idx="11"/>
          </p:nvPr>
        </p:nvSpPr>
        <p:spPr>
          <a:xfrm>
            <a:off x="11355470" y="8402287"/>
            <a:ext cx="1929384" cy="1929384"/>
          </a:xfrm>
          <a:prstGeom prst="ellipse">
            <a:avLst/>
          </a:prstGeom>
          <a:solidFill>
            <a:schemeClr val="bg1">
              <a:lumMod val="95000"/>
            </a:schemeClr>
          </a:solidFill>
        </p:spPr>
        <p:txBody>
          <a:bodyPr>
            <a:normAutofit/>
          </a:bodyPr>
          <a:lstStyle>
            <a:lvl1pPr>
              <a:defRPr sz="2000"/>
            </a:lvl1pPr>
          </a:lstStyle>
          <a:p>
            <a:endParaRPr lang="en-US" dirty="0"/>
          </a:p>
        </p:txBody>
      </p:sp>
      <p:sp>
        <p:nvSpPr>
          <p:cNvPr id="9" name="Picture Placeholder 4"/>
          <p:cNvSpPr>
            <a:spLocks noGrp="1"/>
          </p:cNvSpPr>
          <p:nvPr>
            <p:ph type="pic" sz="quarter" idx="12"/>
          </p:nvPr>
        </p:nvSpPr>
        <p:spPr>
          <a:xfrm>
            <a:off x="18446906" y="8377295"/>
            <a:ext cx="1929384" cy="1929384"/>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205199619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_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52179" y="0"/>
            <a:ext cx="21873292" cy="13716000"/>
          </a:xfrm>
          <a:prstGeom prst="parallelogram">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62982876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8703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76496813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2188824" y="0"/>
            <a:ext cx="12188825"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73674642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2188825" y="6858000"/>
            <a:ext cx="12188825" cy="6858000"/>
          </a:xfrm>
          <a:solidFill>
            <a:schemeClr val="bg1">
              <a:lumMod val="95000"/>
            </a:schemeClr>
          </a:solidFill>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0" y="1"/>
            <a:ext cx="12188825"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678011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5_Placeholder">
    <p:spTree>
      <p:nvGrpSpPr>
        <p:cNvPr id="1" name=""/>
        <p:cNvGrpSpPr/>
        <p:nvPr/>
      </p:nvGrpSpPr>
      <p:grpSpPr>
        <a:xfrm>
          <a:off x="0" y="0"/>
          <a:ext cx="0" cy="0"/>
          <a:chOff x="0" y="0"/>
          <a:chExt cx="0" cy="0"/>
        </a:xfrm>
      </p:grpSpPr>
      <p:sp>
        <p:nvSpPr>
          <p:cNvPr id="3" name="Picture Placeholder 2"/>
          <p:cNvSpPr>
            <a:spLocks noGrp="1"/>
          </p:cNvSpPr>
          <p:nvPr>
            <p:ph type="pic" sz="quarter" idx="24"/>
          </p:nvPr>
        </p:nvSpPr>
        <p:spPr>
          <a:xfrm>
            <a:off x="1681619" y="1891862"/>
            <a:ext cx="6892506" cy="9932274"/>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25"/>
          </p:nvPr>
        </p:nvSpPr>
        <p:spPr>
          <a:xfrm>
            <a:off x="8813571" y="8430905"/>
            <a:ext cx="3393232" cy="3393231"/>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26"/>
          </p:nvPr>
        </p:nvSpPr>
        <p:spPr>
          <a:xfrm>
            <a:off x="12446249" y="8430905"/>
            <a:ext cx="3393232" cy="3393231"/>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27"/>
          </p:nvPr>
        </p:nvSpPr>
        <p:spPr>
          <a:xfrm>
            <a:off x="16078927" y="8430905"/>
            <a:ext cx="3393232" cy="3393231"/>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28"/>
          </p:nvPr>
        </p:nvSpPr>
        <p:spPr>
          <a:xfrm>
            <a:off x="19711605" y="8430905"/>
            <a:ext cx="3393232" cy="3393231"/>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2918333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3_Placeholder-Image">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1" y="1"/>
            <a:ext cx="8125882" cy="6858000"/>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8125882" y="6858000"/>
            <a:ext cx="8125882" cy="6858000"/>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6251768" y="0"/>
            <a:ext cx="8125882"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24455269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4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8125882" y="6858000"/>
            <a:ext cx="16251768" cy="685800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0"/>
          </p:nvPr>
        </p:nvSpPr>
        <p:spPr>
          <a:xfrm>
            <a:off x="1" y="1"/>
            <a:ext cx="8125882"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26194130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5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1" y="0"/>
            <a:ext cx="12188824"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45123685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6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0"/>
          </p:nvPr>
        </p:nvSpPr>
        <p:spPr>
          <a:xfrm>
            <a:off x="1" y="0"/>
            <a:ext cx="3560665" cy="1371599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1"/>
          </p:nvPr>
        </p:nvSpPr>
        <p:spPr>
          <a:xfrm>
            <a:off x="13677410" y="0"/>
            <a:ext cx="3560665" cy="1371599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2"/>
          </p:nvPr>
        </p:nvSpPr>
        <p:spPr>
          <a:xfrm>
            <a:off x="17243002" y="0"/>
            <a:ext cx="3560665" cy="13715999"/>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3"/>
          </p:nvPr>
        </p:nvSpPr>
        <p:spPr>
          <a:xfrm>
            <a:off x="20805176" y="0"/>
            <a:ext cx="3560665" cy="13715999"/>
          </a:xfrm>
          <a:solidFill>
            <a:schemeClr val="bg1">
              <a:lumMod val="95000"/>
            </a:schemeClr>
          </a:solidFill>
        </p:spPr>
        <p:txBody>
          <a:bodyPr>
            <a:normAutofit/>
          </a:bodyPr>
          <a:lstStyle>
            <a:lvl1pPr>
              <a:defRPr sz="2800"/>
            </a:lvl1pPr>
          </a:lstStyle>
          <a:p>
            <a:endParaRPr lang="en-US"/>
          </a:p>
        </p:txBody>
      </p:sp>
      <p:sp>
        <p:nvSpPr>
          <p:cNvPr id="17" name="Picture Placeholder 6"/>
          <p:cNvSpPr>
            <a:spLocks noGrp="1"/>
          </p:cNvSpPr>
          <p:nvPr>
            <p:ph type="pic" sz="quarter" idx="14"/>
          </p:nvPr>
        </p:nvSpPr>
        <p:spPr>
          <a:xfrm>
            <a:off x="7144410" y="2996184"/>
            <a:ext cx="3008376" cy="3008376"/>
          </a:xfrm>
          <a:prstGeom prst="ellipse">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413603376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7_Placeholder-Image">
    <p:spTree>
      <p:nvGrpSpPr>
        <p:cNvPr id="1" name=""/>
        <p:cNvGrpSpPr/>
        <p:nvPr/>
      </p:nvGrpSpPr>
      <p:grpSpPr>
        <a:xfrm>
          <a:off x="0" y="0"/>
          <a:ext cx="0" cy="0"/>
          <a:chOff x="0" y="0"/>
          <a:chExt cx="0" cy="0"/>
        </a:xfrm>
      </p:grpSpPr>
      <p:sp>
        <p:nvSpPr>
          <p:cNvPr id="20" name="Picture Placeholder 2"/>
          <p:cNvSpPr>
            <a:spLocks noGrp="1"/>
          </p:cNvSpPr>
          <p:nvPr>
            <p:ph type="pic" sz="quarter" idx="11"/>
          </p:nvPr>
        </p:nvSpPr>
        <p:spPr>
          <a:xfrm>
            <a:off x="0" y="0"/>
            <a:ext cx="3560665" cy="13715999"/>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2"/>
          </p:nvPr>
        </p:nvSpPr>
        <p:spPr>
          <a:xfrm>
            <a:off x="3565592" y="0"/>
            <a:ext cx="3560665" cy="13715999"/>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3"/>
          </p:nvPr>
        </p:nvSpPr>
        <p:spPr>
          <a:xfrm>
            <a:off x="7127766" y="0"/>
            <a:ext cx="3560665" cy="13715999"/>
          </a:xfr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10"/>
          </p:nvPr>
        </p:nvSpPr>
        <p:spPr>
          <a:xfrm>
            <a:off x="20816985" y="0"/>
            <a:ext cx="3560665" cy="13715999"/>
          </a:xfrm>
          <a:solidFill>
            <a:schemeClr val="bg1">
              <a:lumMod val="95000"/>
            </a:schemeClr>
          </a:solidFill>
        </p:spPr>
        <p:txBody>
          <a:bodyPr>
            <a:normAutofit/>
          </a:bodyPr>
          <a:lstStyle>
            <a:lvl1pPr>
              <a:defRPr sz="2800"/>
            </a:lvl1pPr>
          </a:lstStyle>
          <a:p>
            <a:endParaRPr lang="en-US"/>
          </a:p>
        </p:txBody>
      </p:sp>
      <p:sp>
        <p:nvSpPr>
          <p:cNvPr id="24" name="Picture Placeholder 6"/>
          <p:cNvSpPr>
            <a:spLocks noGrp="1"/>
          </p:cNvSpPr>
          <p:nvPr>
            <p:ph type="pic" sz="quarter" idx="14"/>
          </p:nvPr>
        </p:nvSpPr>
        <p:spPr>
          <a:xfrm>
            <a:off x="14227771" y="2996184"/>
            <a:ext cx="3008376" cy="3008376"/>
          </a:xfrm>
          <a:prstGeom prst="ellipse">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268177898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8_Placeholder-Image">
    <p:spTree>
      <p:nvGrpSpPr>
        <p:cNvPr id="1" name=""/>
        <p:cNvGrpSpPr/>
        <p:nvPr/>
      </p:nvGrpSpPr>
      <p:grpSpPr>
        <a:xfrm>
          <a:off x="0" y="0"/>
          <a:ext cx="0" cy="0"/>
          <a:chOff x="0" y="0"/>
          <a:chExt cx="0" cy="0"/>
        </a:xfrm>
      </p:grpSpPr>
      <p:sp>
        <p:nvSpPr>
          <p:cNvPr id="14" name="Picture Placeholder 6"/>
          <p:cNvSpPr>
            <a:spLocks noGrp="1"/>
          </p:cNvSpPr>
          <p:nvPr>
            <p:ph type="pic" sz="quarter" idx="14"/>
          </p:nvPr>
        </p:nvSpPr>
        <p:spPr>
          <a:xfrm>
            <a:off x="2933065" y="4235410"/>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
        <p:nvSpPr>
          <p:cNvPr id="15" name="Picture Placeholder 6"/>
          <p:cNvSpPr>
            <a:spLocks noGrp="1"/>
          </p:cNvSpPr>
          <p:nvPr>
            <p:ph type="pic" sz="quarter" idx="15"/>
          </p:nvPr>
        </p:nvSpPr>
        <p:spPr>
          <a:xfrm>
            <a:off x="2933065" y="8578751"/>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
        <p:nvSpPr>
          <p:cNvPr id="16" name="Picture Placeholder 6"/>
          <p:cNvSpPr>
            <a:spLocks noGrp="1"/>
          </p:cNvSpPr>
          <p:nvPr>
            <p:ph type="pic" sz="quarter" idx="16"/>
          </p:nvPr>
        </p:nvSpPr>
        <p:spPr>
          <a:xfrm>
            <a:off x="13441422" y="4235409"/>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
        <p:nvSpPr>
          <p:cNvPr id="17" name="Picture Placeholder 6"/>
          <p:cNvSpPr>
            <a:spLocks noGrp="1"/>
          </p:cNvSpPr>
          <p:nvPr>
            <p:ph type="pic" sz="quarter" idx="17"/>
          </p:nvPr>
        </p:nvSpPr>
        <p:spPr>
          <a:xfrm>
            <a:off x="13441422" y="8578750"/>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160845533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29_Placeholder-Image">
    <p:spTree>
      <p:nvGrpSpPr>
        <p:cNvPr id="1" name=""/>
        <p:cNvGrpSpPr/>
        <p:nvPr/>
      </p:nvGrpSpPr>
      <p:grpSpPr>
        <a:xfrm>
          <a:off x="0" y="0"/>
          <a:ext cx="0" cy="0"/>
          <a:chOff x="0" y="0"/>
          <a:chExt cx="0" cy="0"/>
        </a:xfrm>
      </p:grpSpPr>
      <p:sp>
        <p:nvSpPr>
          <p:cNvPr id="22" name="Picture Placeholder 6"/>
          <p:cNvSpPr>
            <a:spLocks noGrp="1"/>
          </p:cNvSpPr>
          <p:nvPr>
            <p:ph type="pic" sz="quarter" idx="14"/>
          </p:nvPr>
        </p:nvSpPr>
        <p:spPr>
          <a:xfrm>
            <a:off x="4126445"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23" name="Picture Placeholder 6"/>
          <p:cNvSpPr>
            <a:spLocks noGrp="1"/>
          </p:cNvSpPr>
          <p:nvPr>
            <p:ph type="pic" sz="quarter" idx="18"/>
          </p:nvPr>
        </p:nvSpPr>
        <p:spPr>
          <a:xfrm>
            <a:off x="9027879"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24" name="Picture Placeholder 6"/>
          <p:cNvSpPr>
            <a:spLocks noGrp="1"/>
          </p:cNvSpPr>
          <p:nvPr>
            <p:ph type="pic" sz="quarter" idx="19"/>
          </p:nvPr>
        </p:nvSpPr>
        <p:spPr>
          <a:xfrm>
            <a:off x="13929312"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25" name="Picture Placeholder 6"/>
          <p:cNvSpPr>
            <a:spLocks noGrp="1"/>
          </p:cNvSpPr>
          <p:nvPr>
            <p:ph type="pic" sz="quarter" idx="20"/>
          </p:nvPr>
        </p:nvSpPr>
        <p:spPr>
          <a:xfrm>
            <a:off x="18260331"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0" name="Picture Placeholder 6"/>
          <p:cNvSpPr>
            <a:spLocks noGrp="1"/>
          </p:cNvSpPr>
          <p:nvPr>
            <p:ph type="pic" sz="quarter" idx="21"/>
          </p:nvPr>
        </p:nvSpPr>
        <p:spPr>
          <a:xfrm>
            <a:off x="4126445"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1" name="Picture Placeholder 6"/>
          <p:cNvSpPr>
            <a:spLocks noGrp="1"/>
          </p:cNvSpPr>
          <p:nvPr>
            <p:ph type="pic" sz="quarter" idx="22"/>
          </p:nvPr>
        </p:nvSpPr>
        <p:spPr>
          <a:xfrm>
            <a:off x="9027879"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2" name="Picture Placeholder 6"/>
          <p:cNvSpPr>
            <a:spLocks noGrp="1"/>
          </p:cNvSpPr>
          <p:nvPr>
            <p:ph type="pic" sz="quarter" idx="23"/>
          </p:nvPr>
        </p:nvSpPr>
        <p:spPr>
          <a:xfrm>
            <a:off x="13929312"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3" name="Picture Placeholder 6"/>
          <p:cNvSpPr>
            <a:spLocks noGrp="1"/>
          </p:cNvSpPr>
          <p:nvPr>
            <p:ph type="pic" sz="quarter" idx="24"/>
          </p:nvPr>
        </p:nvSpPr>
        <p:spPr>
          <a:xfrm>
            <a:off x="18260331"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233402559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9_Placeholder-Image">
    <p:spTree>
      <p:nvGrpSpPr>
        <p:cNvPr id="1" name=""/>
        <p:cNvGrpSpPr/>
        <p:nvPr/>
      </p:nvGrpSpPr>
      <p:grpSpPr>
        <a:xfrm>
          <a:off x="0" y="0"/>
          <a:ext cx="0" cy="0"/>
          <a:chOff x="0" y="0"/>
          <a:chExt cx="0" cy="0"/>
        </a:xfrm>
      </p:grpSpPr>
      <p:sp>
        <p:nvSpPr>
          <p:cNvPr id="8" name="Picture Placeholder 2"/>
          <p:cNvSpPr>
            <a:spLocks noGrp="1"/>
          </p:cNvSpPr>
          <p:nvPr>
            <p:ph type="pic" sz="quarter" idx="13"/>
          </p:nvPr>
        </p:nvSpPr>
        <p:spPr>
          <a:xfrm>
            <a:off x="0" y="4466492"/>
            <a:ext cx="11007969" cy="9249507"/>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41808857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0_Placeholder-Image">
    <p:spTree>
      <p:nvGrpSpPr>
        <p:cNvPr id="1" name=""/>
        <p:cNvGrpSpPr/>
        <p:nvPr/>
      </p:nvGrpSpPr>
      <p:grpSpPr>
        <a:xfrm>
          <a:off x="0" y="0"/>
          <a:ext cx="0" cy="0"/>
          <a:chOff x="0" y="0"/>
          <a:chExt cx="0" cy="0"/>
        </a:xfrm>
      </p:grpSpPr>
      <p:sp>
        <p:nvSpPr>
          <p:cNvPr id="22" name="Picture Placeholder 6"/>
          <p:cNvSpPr>
            <a:spLocks noGrp="1"/>
          </p:cNvSpPr>
          <p:nvPr>
            <p:ph type="pic" sz="quarter" idx="14"/>
          </p:nvPr>
        </p:nvSpPr>
        <p:spPr>
          <a:xfrm>
            <a:off x="2249750" y="41388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3" name="Picture Placeholder 6"/>
          <p:cNvSpPr>
            <a:spLocks noGrp="1"/>
          </p:cNvSpPr>
          <p:nvPr>
            <p:ph type="pic" sz="quarter" idx="15"/>
          </p:nvPr>
        </p:nvSpPr>
        <p:spPr>
          <a:xfrm>
            <a:off x="2249750" y="65010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4" name="Picture Placeholder 6"/>
          <p:cNvSpPr>
            <a:spLocks noGrp="1"/>
          </p:cNvSpPr>
          <p:nvPr>
            <p:ph type="pic" sz="quarter" idx="16"/>
          </p:nvPr>
        </p:nvSpPr>
        <p:spPr>
          <a:xfrm>
            <a:off x="2249750" y="9058787"/>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5" name="Picture Placeholder 6"/>
          <p:cNvSpPr>
            <a:spLocks noGrp="1"/>
          </p:cNvSpPr>
          <p:nvPr>
            <p:ph type="pic" sz="quarter" idx="17"/>
          </p:nvPr>
        </p:nvSpPr>
        <p:spPr>
          <a:xfrm>
            <a:off x="9509636" y="41388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6" name="Picture Placeholder 6"/>
          <p:cNvSpPr>
            <a:spLocks noGrp="1"/>
          </p:cNvSpPr>
          <p:nvPr>
            <p:ph type="pic" sz="quarter" idx="18"/>
          </p:nvPr>
        </p:nvSpPr>
        <p:spPr>
          <a:xfrm>
            <a:off x="9509636" y="65010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7" name="Picture Placeholder 6"/>
          <p:cNvSpPr>
            <a:spLocks noGrp="1"/>
          </p:cNvSpPr>
          <p:nvPr>
            <p:ph type="pic" sz="quarter" idx="19"/>
          </p:nvPr>
        </p:nvSpPr>
        <p:spPr>
          <a:xfrm>
            <a:off x="9509636" y="9058787"/>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8" name="Picture Placeholder 6"/>
          <p:cNvSpPr>
            <a:spLocks noGrp="1"/>
          </p:cNvSpPr>
          <p:nvPr>
            <p:ph type="pic" sz="quarter" idx="20"/>
          </p:nvPr>
        </p:nvSpPr>
        <p:spPr>
          <a:xfrm>
            <a:off x="16769522" y="41388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9" name="Picture Placeholder 6"/>
          <p:cNvSpPr>
            <a:spLocks noGrp="1"/>
          </p:cNvSpPr>
          <p:nvPr>
            <p:ph type="pic" sz="quarter" idx="21"/>
          </p:nvPr>
        </p:nvSpPr>
        <p:spPr>
          <a:xfrm>
            <a:off x="16769522" y="65010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30" name="Picture Placeholder 6"/>
          <p:cNvSpPr>
            <a:spLocks noGrp="1"/>
          </p:cNvSpPr>
          <p:nvPr>
            <p:ph type="pic" sz="quarter" idx="22"/>
          </p:nvPr>
        </p:nvSpPr>
        <p:spPr>
          <a:xfrm>
            <a:off x="16769522" y="9058787"/>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323157186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1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3"/>
          </p:nvPr>
        </p:nvSpPr>
        <p:spPr>
          <a:xfrm>
            <a:off x="-2" y="1"/>
            <a:ext cx="12188826" cy="6858000"/>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4"/>
          </p:nvPr>
        </p:nvSpPr>
        <p:spPr>
          <a:xfrm>
            <a:off x="-2" y="6858000"/>
            <a:ext cx="12188826" cy="6858000"/>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5"/>
          </p:nvPr>
        </p:nvSpPr>
        <p:spPr>
          <a:xfrm>
            <a:off x="12188824" y="6858000"/>
            <a:ext cx="12188826"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838099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2_Placeholder">
    <p:spTree>
      <p:nvGrpSpPr>
        <p:cNvPr id="1" name=""/>
        <p:cNvGrpSpPr/>
        <p:nvPr/>
      </p:nvGrpSpPr>
      <p:grpSpPr>
        <a:xfrm>
          <a:off x="0" y="0"/>
          <a:ext cx="0" cy="0"/>
          <a:chOff x="0" y="0"/>
          <a:chExt cx="0" cy="0"/>
        </a:xfrm>
      </p:grpSpPr>
      <p:sp>
        <p:nvSpPr>
          <p:cNvPr id="18" name="Picture Placeholder 2"/>
          <p:cNvSpPr>
            <a:spLocks noGrp="1"/>
          </p:cNvSpPr>
          <p:nvPr>
            <p:ph type="pic" sz="quarter" idx="24"/>
          </p:nvPr>
        </p:nvSpPr>
        <p:spPr>
          <a:xfrm>
            <a:off x="0" y="0"/>
            <a:ext cx="5796578" cy="8450317"/>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5"/>
          </p:nvPr>
        </p:nvSpPr>
        <p:spPr>
          <a:xfrm>
            <a:off x="6193691" y="0"/>
            <a:ext cx="5796578" cy="8450317"/>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6"/>
          </p:nvPr>
        </p:nvSpPr>
        <p:spPr>
          <a:xfrm>
            <a:off x="12387380" y="0"/>
            <a:ext cx="5796578" cy="8450317"/>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27"/>
          </p:nvPr>
        </p:nvSpPr>
        <p:spPr>
          <a:xfrm>
            <a:off x="18581071" y="0"/>
            <a:ext cx="5796578" cy="8450317"/>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28"/>
          </p:nvPr>
        </p:nvSpPr>
        <p:spPr>
          <a:xfrm>
            <a:off x="-1" y="8924335"/>
            <a:ext cx="11990270" cy="4791666"/>
          </a:xfr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29"/>
          </p:nvPr>
        </p:nvSpPr>
        <p:spPr>
          <a:xfrm>
            <a:off x="12387380" y="8924334"/>
            <a:ext cx="11990270" cy="4791666"/>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13268830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2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2" y="1"/>
            <a:ext cx="7689274" cy="7689272"/>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4"/>
          </p:nvPr>
        </p:nvSpPr>
        <p:spPr>
          <a:xfrm>
            <a:off x="-2" y="8391658"/>
            <a:ext cx="11892732" cy="5324341"/>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5"/>
          </p:nvPr>
        </p:nvSpPr>
        <p:spPr>
          <a:xfrm>
            <a:off x="12579858" y="8391658"/>
            <a:ext cx="11797792" cy="5324342"/>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16"/>
          </p:nvPr>
        </p:nvSpPr>
        <p:spPr>
          <a:xfrm>
            <a:off x="8391657" y="1"/>
            <a:ext cx="7689274" cy="7689272"/>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7"/>
          </p:nvPr>
        </p:nvSpPr>
        <p:spPr>
          <a:xfrm>
            <a:off x="16688376" y="1"/>
            <a:ext cx="7689274" cy="7689272"/>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18443657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3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2" y="0"/>
            <a:ext cx="24377652" cy="13715999"/>
          </a:xfrm>
          <a:solidFill>
            <a:schemeClr val="bg1">
              <a:lumMod val="95000"/>
            </a:schemeClr>
          </a:solidFill>
        </p:spPr>
        <p:txBody>
          <a:bodyPr>
            <a:normAutofit/>
          </a:bodyPr>
          <a:lstStyle>
            <a:lvl1pPr>
              <a:defRPr sz="2800"/>
            </a:lvl1pPr>
          </a:lstStyle>
          <a:p>
            <a:endParaRPr lang="en-US"/>
          </a:p>
        </p:txBody>
      </p:sp>
      <p:sp>
        <p:nvSpPr>
          <p:cNvPr id="9" name="Picture Placeholder 6"/>
          <p:cNvSpPr>
            <a:spLocks noGrp="1"/>
          </p:cNvSpPr>
          <p:nvPr>
            <p:ph type="pic" sz="quarter" idx="10"/>
          </p:nvPr>
        </p:nvSpPr>
        <p:spPr>
          <a:xfrm>
            <a:off x="10767066" y="3452063"/>
            <a:ext cx="3008376" cy="3008376"/>
          </a:xfrm>
          <a:prstGeom prst="ellipse">
            <a:avLst/>
          </a:prstGeom>
          <a:solidFill>
            <a:schemeClr val="bg1">
              <a:lumMod val="7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412210022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4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5"/>
          </p:nvPr>
        </p:nvSpPr>
        <p:spPr>
          <a:xfrm>
            <a:off x="518286" y="518286"/>
            <a:ext cx="5416062" cy="5978769"/>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6"/>
          </p:nvPr>
        </p:nvSpPr>
        <p:spPr>
          <a:xfrm>
            <a:off x="518286" y="7015341"/>
            <a:ext cx="5416062" cy="597876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7"/>
          </p:nvPr>
        </p:nvSpPr>
        <p:spPr>
          <a:xfrm>
            <a:off x="6452631" y="2498002"/>
            <a:ext cx="8707157" cy="597876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64478901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10963548" y="0"/>
            <a:ext cx="13414102" cy="10968174"/>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415769084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6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0" y="0"/>
            <a:ext cx="13414102" cy="10968174"/>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93011420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7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0" y="0"/>
            <a:ext cx="6088205" cy="13716000"/>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8"/>
          </p:nvPr>
        </p:nvSpPr>
        <p:spPr>
          <a:xfrm>
            <a:off x="6100620" y="0"/>
            <a:ext cx="6088205" cy="13716000"/>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9"/>
          </p:nvPr>
        </p:nvSpPr>
        <p:spPr>
          <a:xfrm>
            <a:off x="12181376" y="0"/>
            <a:ext cx="6088205" cy="13716000"/>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20"/>
          </p:nvPr>
        </p:nvSpPr>
        <p:spPr>
          <a:xfrm>
            <a:off x="18281996" y="0"/>
            <a:ext cx="6088205"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26983143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8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1128473" y="1688124"/>
            <a:ext cx="6093171" cy="10339754"/>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8"/>
          </p:nvPr>
        </p:nvSpPr>
        <p:spPr>
          <a:xfrm>
            <a:off x="7564442" y="1688122"/>
            <a:ext cx="6093171" cy="5020362"/>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9"/>
          </p:nvPr>
        </p:nvSpPr>
        <p:spPr>
          <a:xfrm>
            <a:off x="7564442" y="7029400"/>
            <a:ext cx="6088205" cy="500941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76671822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9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3260036" y="0"/>
            <a:ext cx="10058400"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61006463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20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11057421" y="0"/>
            <a:ext cx="10058400"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69971176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21_Placeholder-Image">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11057421" y="0"/>
            <a:ext cx="13320228"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205708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9_Placeholder">
    <p:spTree>
      <p:nvGrpSpPr>
        <p:cNvPr id="1" name=""/>
        <p:cNvGrpSpPr/>
        <p:nvPr/>
      </p:nvGrpSpPr>
      <p:grpSpPr>
        <a:xfrm>
          <a:off x="0" y="0"/>
          <a:ext cx="0" cy="0"/>
          <a:chOff x="0" y="0"/>
          <a:chExt cx="0" cy="0"/>
        </a:xfrm>
      </p:grpSpPr>
      <p:sp>
        <p:nvSpPr>
          <p:cNvPr id="8" name="Picture Placeholder 2"/>
          <p:cNvSpPr>
            <a:spLocks noGrp="1"/>
          </p:cNvSpPr>
          <p:nvPr>
            <p:ph type="pic" sz="quarter" idx="25"/>
          </p:nvPr>
        </p:nvSpPr>
        <p:spPr>
          <a:xfrm>
            <a:off x="16672560" y="0"/>
            <a:ext cx="5955665" cy="92964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33030118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22_Placeholder-Image">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1" y="0"/>
            <a:ext cx="13320228"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13784226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23_Placeholder-Image">
    <p:spTree>
      <p:nvGrpSpPr>
        <p:cNvPr id="1" name=""/>
        <p:cNvGrpSpPr/>
        <p:nvPr/>
      </p:nvGrpSpPr>
      <p:grpSpPr>
        <a:xfrm>
          <a:off x="0" y="0"/>
          <a:ext cx="0" cy="0"/>
          <a:chOff x="0" y="0"/>
          <a:chExt cx="0" cy="0"/>
        </a:xfrm>
      </p:grpSpPr>
      <p:sp>
        <p:nvSpPr>
          <p:cNvPr id="11" name="Picture Placeholder 2"/>
          <p:cNvSpPr>
            <a:spLocks noGrp="1"/>
          </p:cNvSpPr>
          <p:nvPr>
            <p:ph type="pic" sz="quarter" idx="13"/>
          </p:nvPr>
        </p:nvSpPr>
        <p:spPr>
          <a:xfrm>
            <a:off x="0" y="6149725"/>
            <a:ext cx="6099349" cy="540258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4"/>
          </p:nvPr>
        </p:nvSpPr>
        <p:spPr>
          <a:xfrm>
            <a:off x="6077355" y="6149724"/>
            <a:ext cx="6099349" cy="5402580"/>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5"/>
          </p:nvPr>
        </p:nvSpPr>
        <p:spPr>
          <a:xfrm>
            <a:off x="12189866" y="6149725"/>
            <a:ext cx="6099349" cy="5402580"/>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6"/>
          </p:nvPr>
        </p:nvSpPr>
        <p:spPr>
          <a:xfrm>
            <a:off x="18295796" y="6149724"/>
            <a:ext cx="6099349" cy="540258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90603919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24_Placeholder-Image">
    <p:spTree>
      <p:nvGrpSpPr>
        <p:cNvPr id="1" name=""/>
        <p:cNvGrpSpPr/>
        <p:nvPr/>
      </p:nvGrpSpPr>
      <p:grpSpPr>
        <a:xfrm>
          <a:off x="0" y="0"/>
          <a:ext cx="0" cy="0"/>
          <a:chOff x="0" y="0"/>
          <a:chExt cx="0" cy="0"/>
        </a:xfrm>
      </p:grpSpPr>
      <p:sp>
        <p:nvSpPr>
          <p:cNvPr id="9" name="Picture Placeholder 2"/>
          <p:cNvSpPr>
            <a:spLocks noGrp="1"/>
          </p:cNvSpPr>
          <p:nvPr>
            <p:ph type="pic" sz="quarter" idx="15"/>
          </p:nvPr>
        </p:nvSpPr>
        <p:spPr>
          <a:xfrm>
            <a:off x="11795467" y="8428606"/>
            <a:ext cx="5408124" cy="4220594"/>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3"/>
          </p:nvPr>
        </p:nvSpPr>
        <p:spPr>
          <a:xfrm>
            <a:off x="2059021" y="4208012"/>
            <a:ext cx="9519561" cy="8441188"/>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6"/>
          </p:nvPr>
        </p:nvSpPr>
        <p:spPr>
          <a:xfrm>
            <a:off x="17203589" y="4208012"/>
            <a:ext cx="5408125" cy="4220594"/>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11936057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2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451689" y="2833960"/>
            <a:ext cx="9423139" cy="981524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81584668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26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 y="0"/>
            <a:ext cx="24377650" cy="96012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95496536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27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 y="0"/>
            <a:ext cx="10193866"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84111542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28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4209184" y="0"/>
            <a:ext cx="10193866"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49559046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32_Placeholder">
    <p:spTree>
      <p:nvGrpSpPr>
        <p:cNvPr id="1" name=""/>
        <p:cNvGrpSpPr/>
        <p:nvPr/>
      </p:nvGrpSpPr>
      <p:grpSpPr>
        <a:xfrm>
          <a:off x="0" y="0"/>
          <a:ext cx="0" cy="0"/>
          <a:chOff x="0" y="0"/>
          <a:chExt cx="0" cy="0"/>
        </a:xfrm>
      </p:grpSpPr>
      <p:sp>
        <p:nvSpPr>
          <p:cNvPr id="8" name="Picture Placeholder 2"/>
          <p:cNvSpPr>
            <a:spLocks noGrp="1"/>
          </p:cNvSpPr>
          <p:nvPr>
            <p:ph type="pic" sz="quarter" idx="25"/>
          </p:nvPr>
        </p:nvSpPr>
        <p:spPr>
          <a:xfrm>
            <a:off x="6096001" y="3295503"/>
            <a:ext cx="3879274" cy="6037416"/>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24"/>
          </p:nvPr>
        </p:nvSpPr>
        <p:spPr>
          <a:xfrm>
            <a:off x="1911928" y="3295503"/>
            <a:ext cx="3879274" cy="6037416"/>
          </a:xfrm>
          <a:solidFill>
            <a:schemeClr val="bg1">
              <a:lumMod val="95000"/>
            </a:schemeClr>
          </a:solidFill>
        </p:spPr>
        <p:txBody>
          <a:bodyPr>
            <a:normAutofit/>
          </a:bodyPr>
          <a:lstStyle>
            <a:lvl1pPr>
              <a:defRPr sz="2800"/>
            </a:lvl1pPr>
          </a:lstStyle>
          <a:p>
            <a:endParaRPr lang="en-US"/>
          </a:p>
        </p:txBody>
      </p:sp>
      <p:sp>
        <p:nvSpPr>
          <p:cNvPr id="9" name="Picture Placeholder 2"/>
          <p:cNvSpPr>
            <a:spLocks noGrp="1"/>
          </p:cNvSpPr>
          <p:nvPr>
            <p:ph type="pic" sz="quarter" idx="26"/>
          </p:nvPr>
        </p:nvSpPr>
        <p:spPr>
          <a:xfrm>
            <a:off x="10280074" y="3295503"/>
            <a:ext cx="3879274" cy="6037416"/>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27"/>
          </p:nvPr>
        </p:nvSpPr>
        <p:spPr>
          <a:xfrm>
            <a:off x="14464147" y="3295503"/>
            <a:ext cx="3879274" cy="6037416"/>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28"/>
          </p:nvPr>
        </p:nvSpPr>
        <p:spPr>
          <a:xfrm>
            <a:off x="18648220" y="3295503"/>
            <a:ext cx="3879274" cy="6037416"/>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23986961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7_Portfolio Three">
    <p:spTree>
      <p:nvGrpSpPr>
        <p:cNvPr id="1" name=""/>
        <p:cNvGrpSpPr/>
        <p:nvPr/>
      </p:nvGrpSpPr>
      <p:grpSpPr>
        <a:xfrm>
          <a:off x="0" y="0"/>
          <a:ext cx="0" cy="0"/>
          <a:chOff x="0" y="0"/>
          <a:chExt cx="0" cy="0"/>
        </a:xfrm>
      </p:grpSpPr>
      <p:sp>
        <p:nvSpPr>
          <p:cNvPr id="15" name="Picture Placeholder 2"/>
          <p:cNvSpPr>
            <a:spLocks noGrp="1"/>
          </p:cNvSpPr>
          <p:nvPr>
            <p:ph type="pic" sz="quarter" idx="11"/>
          </p:nvPr>
        </p:nvSpPr>
        <p:spPr>
          <a:xfrm>
            <a:off x="0" y="0"/>
            <a:ext cx="4060850" cy="6858000"/>
          </a:xfrm>
        </p:spPr>
        <p:txBody>
          <a:bodyPr>
            <a:normAutofit/>
          </a:bodyPr>
          <a:lstStyle>
            <a:lvl1pPr>
              <a:defRPr sz="1600"/>
            </a:lvl1pPr>
          </a:lstStyle>
          <a:p>
            <a:endParaRPr lang="en-US"/>
          </a:p>
        </p:txBody>
      </p:sp>
      <p:sp>
        <p:nvSpPr>
          <p:cNvPr id="16" name="Picture Placeholder 2"/>
          <p:cNvSpPr>
            <a:spLocks noGrp="1"/>
          </p:cNvSpPr>
          <p:nvPr>
            <p:ph type="pic" sz="quarter" idx="12"/>
          </p:nvPr>
        </p:nvSpPr>
        <p:spPr>
          <a:xfrm>
            <a:off x="4088889" y="0"/>
            <a:ext cx="4081412" cy="6858000"/>
          </a:xfrm>
        </p:spPr>
        <p:txBody>
          <a:bodyPr>
            <a:normAutofit/>
          </a:bodyPr>
          <a:lstStyle>
            <a:lvl1pPr>
              <a:defRPr sz="1600"/>
            </a:lvl1pPr>
          </a:lstStyle>
          <a:p>
            <a:endParaRPr lang="en-US"/>
          </a:p>
        </p:txBody>
      </p:sp>
      <p:sp>
        <p:nvSpPr>
          <p:cNvPr id="19" name="Picture Placeholder 2"/>
          <p:cNvSpPr>
            <a:spLocks noGrp="1"/>
          </p:cNvSpPr>
          <p:nvPr>
            <p:ph type="pic" sz="quarter" idx="15"/>
          </p:nvPr>
        </p:nvSpPr>
        <p:spPr>
          <a:xfrm>
            <a:off x="8170301" y="0"/>
            <a:ext cx="4054581" cy="6858000"/>
          </a:xfrm>
        </p:spPr>
        <p:txBody>
          <a:bodyPr>
            <a:normAutofit/>
          </a:bodyPr>
          <a:lstStyle>
            <a:lvl1pPr>
              <a:defRPr sz="1600"/>
            </a:lvl1pPr>
          </a:lstStyle>
          <a:p>
            <a:endParaRPr lang="en-US"/>
          </a:p>
        </p:txBody>
      </p:sp>
      <p:sp>
        <p:nvSpPr>
          <p:cNvPr id="21" name="Picture Placeholder 2"/>
          <p:cNvSpPr>
            <a:spLocks noGrp="1"/>
          </p:cNvSpPr>
          <p:nvPr>
            <p:ph type="pic" sz="quarter" idx="17"/>
          </p:nvPr>
        </p:nvSpPr>
        <p:spPr>
          <a:xfrm>
            <a:off x="0" y="6858000"/>
            <a:ext cx="4060850" cy="6858000"/>
          </a:xfrm>
        </p:spPr>
        <p:txBody>
          <a:bodyPr>
            <a:normAutofit/>
          </a:bodyPr>
          <a:lstStyle>
            <a:lvl1pPr>
              <a:defRPr sz="1600"/>
            </a:lvl1pPr>
          </a:lstStyle>
          <a:p>
            <a:endParaRPr lang="en-US"/>
          </a:p>
        </p:txBody>
      </p:sp>
      <p:sp>
        <p:nvSpPr>
          <p:cNvPr id="22" name="Picture Placeholder 2"/>
          <p:cNvSpPr>
            <a:spLocks noGrp="1"/>
          </p:cNvSpPr>
          <p:nvPr>
            <p:ph type="pic" sz="quarter" idx="18"/>
          </p:nvPr>
        </p:nvSpPr>
        <p:spPr>
          <a:xfrm>
            <a:off x="4071648" y="6858000"/>
            <a:ext cx="4087855" cy="6858000"/>
          </a:xfrm>
        </p:spPr>
        <p:txBody>
          <a:bodyPr>
            <a:normAutofit/>
          </a:bodyPr>
          <a:lstStyle>
            <a:lvl1pPr>
              <a:defRPr sz="1600"/>
            </a:lvl1pPr>
          </a:lstStyle>
          <a:p>
            <a:endParaRPr lang="en-US"/>
          </a:p>
        </p:txBody>
      </p:sp>
      <p:sp>
        <p:nvSpPr>
          <p:cNvPr id="25" name="Picture Placeholder 2"/>
          <p:cNvSpPr>
            <a:spLocks noGrp="1"/>
          </p:cNvSpPr>
          <p:nvPr>
            <p:ph type="pic" sz="quarter" idx="21"/>
          </p:nvPr>
        </p:nvSpPr>
        <p:spPr>
          <a:xfrm>
            <a:off x="8170301" y="6858000"/>
            <a:ext cx="4054581" cy="6858000"/>
          </a:xfrm>
        </p:spPr>
        <p:txBody>
          <a:bodyPr>
            <a:normAutofit/>
          </a:bodyPr>
          <a:lstStyle>
            <a:lvl1pPr>
              <a:defRPr sz="1600"/>
            </a:lvl1pPr>
          </a:lstStyle>
          <a:p>
            <a:endParaRPr lang="en-US"/>
          </a:p>
        </p:txBody>
      </p:sp>
    </p:spTree>
    <p:extLst>
      <p:ext uri="{BB962C8B-B14F-4D97-AF65-F5344CB8AC3E}">
        <p14:creationId xmlns:p14="http://schemas.microsoft.com/office/powerpoint/2010/main" val="20664748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33_Placeholder">
    <p:spTree>
      <p:nvGrpSpPr>
        <p:cNvPr id="1" name=""/>
        <p:cNvGrpSpPr/>
        <p:nvPr/>
      </p:nvGrpSpPr>
      <p:grpSpPr>
        <a:xfrm>
          <a:off x="0" y="0"/>
          <a:ext cx="0" cy="0"/>
          <a:chOff x="0" y="0"/>
          <a:chExt cx="0" cy="0"/>
        </a:xfrm>
      </p:grpSpPr>
      <p:sp>
        <p:nvSpPr>
          <p:cNvPr id="23" name="Picture Placeholder 2"/>
          <p:cNvSpPr>
            <a:spLocks noGrp="1"/>
          </p:cNvSpPr>
          <p:nvPr>
            <p:ph type="pic" sz="quarter" idx="28"/>
          </p:nvPr>
        </p:nvSpPr>
        <p:spPr>
          <a:xfrm>
            <a:off x="12188825" y="0"/>
            <a:ext cx="12188825" cy="6858000"/>
          </a:xfrm>
          <a:prstGeom prst="rect">
            <a:avLst/>
          </a:prstGeom>
          <a:solidFill>
            <a:schemeClr val="bg1">
              <a:lumMod val="95000"/>
            </a:schemeClr>
          </a:solidFill>
        </p:spPr>
        <p:txBody>
          <a:bodyPr>
            <a:normAutofit/>
          </a:bodyPr>
          <a:lstStyle>
            <a:lvl1pPr>
              <a:defRPr sz="2800"/>
            </a:lvl1pPr>
          </a:lstStyle>
          <a:p>
            <a:endParaRPr lang="en-US"/>
          </a:p>
        </p:txBody>
      </p:sp>
      <p:sp>
        <p:nvSpPr>
          <p:cNvPr id="24" name="Picture Placeholder 2"/>
          <p:cNvSpPr>
            <a:spLocks noGrp="1"/>
          </p:cNvSpPr>
          <p:nvPr>
            <p:ph type="pic" sz="quarter" idx="29"/>
          </p:nvPr>
        </p:nvSpPr>
        <p:spPr>
          <a:xfrm>
            <a:off x="0" y="6858000"/>
            <a:ext cx="12188825" cy="6858000"/>
          </a:xfrm>
          <a:prstGeom prst="rect">
            <a:avLst/>
          </a:prstGeo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936589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0_Placeholder">
    <p:spTree>
      <p:nvGrpSpPr>
        <p:cNvPr id="1" name=""/>
        <p:cNvGrpSpPr/>
        <p:nvPr/>
      </p:nvGrpSpPr>
      <p:grpSpPr>
        <a:xfrm>
          <a:off x="0" y="0"/>
          <a:ext cx="0" cy="0"/>
          <a:chOff x="0" y="0"/>
          <a:chExt cx="0" cy="0"/>
        </a:xfrm>
      </p:grpSpPr>
      <p:sp>
        <p:nvSpPr>
          <p:cNvPr id="15" name="Picture Placeholder 2"/>
          <p:cNvSpPr>
            <a:spLocks noGrp="1"/>
          </p:cNvSpPr>
          <p:nvPr>
            <p:ph type="pic" sz="quarter" idx="25"/>
          </p:nvPr>
        </p:nvSpPr>
        <p:spPr>
          <a:xfrm>
            <a:off x="0" y="0"/>
            <a:ext cx="24377650" cy="6858000"/>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26"/>
          </p:nvPr>
        </p:nvSpPr>
        <p:spPr>
          <a:xfrm>
            <a:off x="0" y="9015566"/>
            <a:ext cx="4703604" cy="4700434"/>
          </a:xfrm>
          <a:solidFill>
            <a:schemeClr val="bg1">
              <a:lumMod val="95000"/>
            </a:schemeClr>
          </a:solidFill>
        </p:spPr>
        <p:txBody>
          <a:bodyPr>
            <a:normAutofit/>
          </a:bodyPr>
          <a:lstStyle>
            <a:lvl1pPr>
              <a:defRPr sz="2800"/>
            </a:lvl1pPr>
          </a:lstStyle>
          <a:p>
            <a:endParaRPr lang="en-US"/>
          </a:p>
        </p:txBody>
      </p:sp>
      <p:sp>
        <p:nvSpPr>
          <p:cNvPr id="17" name="Picture Placeholder 2"/>
          <p:cNvSpPr>
            <a:spLocks noGrp="1"/>
          </p:cNvSpPr>
          <p:nvPr>
            <p:ph type="pic" sz="quarter" idx="27"/>
          </p:nvPr>
        </p:nvSpPr>
        <p:spPr>
          <a:xfrm>
            <a:off x="4918512" y="9015566"/>
            <a:ext cx="4703604" cy="4700434"/>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28"/>
          </p:nvPr>
        </p:nvSpPr>
        <p:spPr>
          <a:xfrm>
            <a:off x="9837023" y="9015566"/>
            <a:ext cx="4703604" cy="4700434"/>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9"/>
          </p:nvPr>
        </p:nvSpPr>
        <p:spPr>
          <a:xfrm>
            <a:off x="14755535" y="9015566"/>
            <a:ext cx="4703604" cy="4700434"/>
          </a:xfrm>
          <a:solidFill>
            <a:schemeClr val="bg1">
              <a:lumMod val="95000"/>
            </a:schemeClr>
          </a:solidFill>
        </p:spPr>
        <p:txBody>
          <a:bodyPr>
            <a:normAutofit/>
          </a:bodyPr>
          <a:lstStyle>
            <a:lvl1pPr>
              <a:defRPr sz="2800"/>
            </a:lvl1pPr>
          </a:lstStyle>
          <a:p>
            <a:endParaRPr lang="en-US" dirty="0"/>
          </a:p>
        </p:txBody>
      </p:sp>
      <p:sp>
        <p:nvSpPr>
          <p:cNvPr id="20" name="Picture Placeholder 2"/>
          <p:cNvSpPr>
            <a:spLocks noGrp="1"/>
          </p:cNvSpPr>
          <p:nvPr>
            <p:ph type="pic" sz="quarter" idx="30"/>
          </p:nvPr>
        </p:nvSpPr>
        <p:spPr>
          <a:xfrm>
            <a:off x="19674046" y="9015566"/>
            <a:ext cx="4703604" cy="4700434"/>
          </a:xfrm>
          <a:solidFill>
            <a:schemeClr val="bg1">
              <a:lumMod val="95000"/>
            </a:schemeClr>
          </a:solidFill>
        </p:spPr>
        <p:txBody>
          <a:bodyPr>
            <a:normAutofit/>
          </a:bodyPr>
          <a:lstStyle>
            <a:lvl1pPr>
              <a:defRPr sz="2800"/>
            </a:lvl1pPr>
          </a:lstStyle>
          <a:p>
            <a:endParaRPr lang="en-US" dirty="0"/>
          </a:p>
        </p:txBody>
      </p:sp>
    </p:spTree>
    <p:extLst>
      <p:ext uri="{BB962C8B-B14F-4D97-AF65-F5344CB8AC3E}">
        <p14:creationId xmlns:p14="http://schemas.microsoft.com/office/powerpoint/2010/main" val="95965892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_Responsive Design">
    <p:spTree>
      <p:nvGrpSpPr>
        <p:cNvPr id="1" name=""/>
        <p:cNvGrpSpPr/>
        <p:nvPr/>
      </p:nvGrpSpPr>
      <p:grpSpPr>
        <a:xfrm>
          <a:off x="0" y="0"/>
          <a:ext cx="0" cy="0"/>
          <a:chOff x="0" y="0"/>
          <a:chExt cx="0" cy="0"/>
        </a:xfrm>
      </p:grpSpPr>
      <p:sp>
        <p:nvSpPr>
          <p:cNvPr id="9" name="Picture Placeholder 2"/>
          <p:cNvSpPr>
            <a:spLocks noGrp="1" noChangeAspect="1"/>
          </p:cNvSpPr>
          <p:nvPr>
            <p:ph type="pic" sz="quarter" idx="25"/>
          </p:nvPr>
        </p:nvSpPr>
        <p:spPr>
          <a:xfrm>
            <a:off x="8434174" y="5371869"/>
            <a:ext cx="6679466" cy="3785477"/>
          </a:xfrm>
        </p:spPr>
        <p:txBody>
          <a:bodyPr anchor="t">
            <a:normAutofit/>
          </a:bodyPr>
          <a:lstStyle>
            <a:lvl1pPr marL="0" indent="0" algn="ctr">
              <a:buNone/>
              <a:defRPr sz="2199">
                <a:latin typeface="Calibri Light"/>
                <a:cs typeface="Calibri Light"/>
              </a:defRPr>
            </a:lvl1pPr>
          </a:lstStyle>
          <a:p>
            <a:endParaRPr lang="id-ID" dirty="0"/>
          </a:p>
        </p:txBody>
      </p:sp>
      <p:sp>
        <p:nvSpPr>
          <p:cNvPr id="17" name="Picture Placeholder 2"/>
          <p:cNvSpPr>
            <a:spLocks noGrp="1" noChangeAspect="1"/>
          </p:cNvSpPr>
          <p:nvPr>
            <p:ph type="pic" sz="quarter" idx="22" hasCustomPrompt="1"/>
          </p:nvPr>
        </p:nvSpPr>
        <p:spPr>
          <a:xfrm>
            <a:off x="16352915" y="8991653"/>
            <a:ext cx="1013634" cy="1768937"/>
          </a:xfrm>
        </p:spPr>
        <p:txBody>
          <a:bodyPr anchor="t">
            <a:normAutofit/>
          </a:bodyPr>
          <a:lstStyle>
            <a:lvl1pPr marL="0" indent="0" algn="l">
              <a:lnSpc>
                <a:spcPct val="50000"/>
              </a:lnSpc>
              <a:buNone/>
              <a:defRPr sz="700">
                <a:latin typeface="Calibri Light"/>
                <a:cs typeface="Calibri Light"/>
              </a:defRPr>
            </a:lvl1pPr>
          </a:lstStyle>
          <a:p>
            <a:r>
              <a:rPr lang="id-ID" dirty="0"/>
              <a:t>Picture</a:t>
            </a:r>
          </a:p>
        </p:txBody>
      </p:sp>
      <p:sp>
        <p:nvSpPr>
          <p:cNvPr id="10" name="Picture Placeholder 2"/>
          <p:cNvSpPr>
            <a:spLocks noGrp="1" noChangeAspect="1"/>
          </p:cNvSpPr>
          <p:nvPr>
            <p:ph type="pic" sz="quarter" idx="26"/>
          </p:nvPr>
        </p:nvSpPr>
        <p:spPr>
          <a:xfrm>
            <a:off x="4754354" y="7975469"/>
            <a:ext cx="4254887" cy="2712449"/>
          </a:xfrm>
        </p:spPr>
        <p:txBody>
          <a:bodyPr anchor="t">
            <a:normAutofit/>
          </a:bodyPr>
          <a:lstStyle>
            <a:lvl1pPr marL="0" indent="0" algn="ctr">
              <a:buNone/>
              <a:defRPr sz="1999">
                <a:latin typeface="Calibri Light"/>
                <a:cs typeface="Calibri Light"/>
              </a:defRPr>
            </a:lvl1pPr>
          </a:lstStyle>
          <a:p>
            <a:endParaRPr lang="id-ID" dirty="0"/>
          </a:p>
        </p:txBody>
      </p:sp>
      <p:sp>
        <p:nvSpPr>
          <p:cNvPr id="8" name="Picture Placeholder 2"/>
          <p:cNvSpPr>
            <a:spLocks noGrp="1" noChangeAspect="1"/>
          </p:cNvSpPr>
          <p:nvPr>
            <p:ph type="pic" sz="quarter" idx="24"/>
          </p:nvPr>
        </p:nvSpPr>
        <p:spPr>
          <a:xfrm>
            <a:off x="14235822" y="7821109"/>
            <a:ext cx="2254062" cy="2902541"/>
          </a:xfrm>
        </p:spPr>
        <p:txBody>
          <a:bodyPr anchor="t">
            <a:normAutofit/>
          </a:bodyPr>
          <a:lstStyle>
            <a:lvl1pPr marL="0" indent="0" algn="ctr">
              <a:buNone/>
              <a:defRPr sz="1999">
                <a:latin typeface="Calibri Light"/>
                <a:cs typeface="Calibri Light"/>
              </a:defRPr>
            </a:lvl1pPr>
          </a:lstStyle>
          <a:p>
            <a:endParaRPr lang="id-ID" dirty="0"/>
          </a:p>
        </p:txBody>
      </p:sp>
      <p:sp>
        <p:nvSpPr>
          <p:cNvPr id="11" name="Picture Placeholder 2"/>
          <p:cNvSpPr>
            <a:spLocks noGrp="1" noChangeAspect="1"/>
          </p:cNvSpPr>
          <p:nvPr>
            <p:ph type="pic" sz="quarter" idx="27"/>
          </p:nvPr>
        </p:nvSpPr>
        <p:spPr>
          <a:xfrm>
            <a:off x="17691338" y="10138875"/>
            <a:ext cx="441690" cy="557901"/>
          </a:xfrm>
        </p:spPr>
        <p:txBody>
          <a:bodyPr anchor="t">
            <a:normAutofit/>
          </a:bodyPr>
          <a:lstStyle>
            <a:lvl1pPr marL="0" indent="0" algn="ctr">
              <a:lnSpc>
                <a:spcPct val="50000"/>
              </a:lnSpc>
              <a:buNone/>
              <a:defRPr sz="100">
                <a:latin typeface="Calibri Light"/>
                <a:cs typeface="Calibri Light"/>
              </a:defRPr>
            </a:lvl1pPr>
          </a:lstStyle>
          <a:p>
            <a:endParaRPr lang="id-ID" dirty="0"/>
          </a:p>
        </p:txBody>
      </p:sp>
    </p:spTree>
    <p:extLst>
      <p:ext uri="{BB962C8B-B14F-4D97-AF65-F5344CB8AC3E}">
        <p14:creationId xmlns:p14="http://schemas.microsoft.com/office/powerpoint/2010/main" val="152964767"/>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_Logos">
    <p:spTree>
      <p:nvGrpSpPr>
        <p:cNvPr id="1" name=""/>
        <p:cNvGrpSpPr/>
        <p:nvPr/>
      </p:nvGrpSpPr>
      <p:grpSpPr>
        <a:xfrm>
          <a:off x="0" y="0"/>
          <a:ext cx="0" cy="0"/>
          <a:chOff x="0" y="0"/>
          <a:chExt cx="0" cy="0"/>
        </a:xfrm>
      </p:grpSpPr>
      <p:sp>
        <p:nvSpPr>
          <p:cNvPr id="2" name="Rectangle 1"/>
          <p:cNvSpPr/>
          <p:nvPr userDrawn="1"/>
        </p:nvSpPr>
        <p:spPr>
          <a:xfrm>
            <a:off x="21732240" y="7620"/>
            <a:ext cx="2103120" cy="15773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Montserrat" charset="0"/>
            </a:endParaRPr>
          </a:p>
        </p:txBody>
      </p:sp>
      <p:sp>
        <p:nvSpPr>
          <p:cNvPr id="23" name="Picture Placeholder 17"/>
          <p:cNvSpPr>
            <a:spLocks noGrp="1"/>
          </p:cNvSpPr>
          <p:nvPr>
            <p:ph type="pic" sz="quarter" idx="26"/>
          </p:nvPr>
        </p:nvSpPr>
        <p:spPr>
          <a:xfrm>
            <a:off x="0" y="-3048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
        <p:nvSpPr>
          <p:cNvPr id="24" name="Picture Placeholder 17"/>
          <p:cNvSpPr>
            <a:spLocks noGrp="1"/>
          </p:cNvSpPr>
          <p:nvPr>
            <p:ph type="pic" sz="quarter" idx="27"/>
          </p:nvPr>
        </p:nvSpPr>
        <p:spPr>
          <a:xfrm>
            <a:off x="6086471" y="487680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
        <p:nvSpPr>
          <p:cNvPr id="25" name="Picture Placeholder 17"/>
          <p:cNvSpPr>
            <a:spLocks noGrp="1"/>
          </p:cNvSpPr>
          <p:nvPr>
            <p:ph type="pic" sz="quarter" idx="28"/>
          </p:nvPr>
        </p:nvSpPr>
        <p:spPr>
          <a:xfrm>
            <a:off x="12169766" y="-3048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
        <p:nvSpPr>
          <p:cNvPr id="26" name="Picture Placeholder 17"/>
          <p:cNvSpPr>
            <a:spLocks noGrp="1"/>
          </p:cNvSpPr>
          <p:nvPr>
            <p:ph type="pic" sz="quarter" idx="29"/>
          </p:nvPr>
        </p:nvSpPr>
        <p:spPr>
          <a:xfrm>
            <a:off x="18278473" y="483870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Tree>
    <p:extLst>
      <p:ext uri="{BB962C8B-B14F-4D97-AF65-F5344CB8AC3E}">
        <p14:creationId xmlns:p14="http://schemas.microsoft.com/office/powerpoint/2010/main" val="226385728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_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111023" y="8377295"/>
            <a:ext cx="1929384" cy="1929384"/>
          </a:xfrm>
          <a:prstGeom prst="ellipse">
            <a:avLst/>
          </a:prstGeom>
          <a:solidFill>
            <a:schemeClr val="bg1">
              <a:lumMod val="95000"/>
            </a:schemeClr>
          </a:solidFill>
        </p:spPr>
        <p:txBody>
          <a:bodyPr>
            <a:normAutofit/>
          </a:bodyPr>
          <a:lstStyle>
            <a:lvl1pPr>
              <a:defRPr sz="2000"/>
            </a:lvl1pPr>
          </a:lstStyle>
          <a:p>
            <a:endParaRPr lang="en-US"/>
          </a:p>
        </p:txBody>
      </p:sp>
      <p:sp>
        <p:nvSpPr>
          <p:cNvPr id="7" name="Picture Placeholder 4"/>
          <p:cNvSpPr>
            <a:spLocks noGrp="1"/>
          </p:cNvSpPr>
          <p:nvPr>
            <p:ph type="pic" sz="quarter" idx="11"/>
          </p:nvPr>
        </p:nvSpPr>
        <p:spPr>
          <a:xfrm>
            <a:off x="11355470" y="8402287"/>
            <a:ext cx="1929384" cy="1929384"/>
          </a:xfrm>
          <a:prstGeom prst="ellipse">
            <a:avLst/>
          </a:prstGeom>
          <a:solidFill>
            <a:schemeClr val="bg1">
              <a:lumMod val="95000"/>
            </a:schemeClr>
          </a:solidFill>
        </p:spPr>
        <p:txBody>
          <a:bodyPr>
            <a:normAutofit/>
          </a:bodyPr>
          <a:lstStyle>
            <a:lvl1pPr>
              <a:defRPr sz="2000"/>
            </a:lvl1pPr>
          </a:lstStyle>
          <a:p>
            <a:endParaRPr lang="en-US" dirty="0"/>
          </a:p>
        </p:txBody>
      </p:sp>
      <p:sp>
        <p:nvSpPr>
          <p:cNvPr id="9" name="Picture Placeholder 4"/>
          <p:cNvSpPr>
            <a:spLocks noGrp="1"/>
          </p:cNvSpPr>
          <p:nvPr>
            <p:ph type="pic" sz="quarter" idx="12"/>
          </p:nvPr>
        </p:nvSpPr>
        <p:spPr>
          <a:xfrm>
            <a:off x="18446906" y="8377295"/>
            <a:ext cx="1929384" cy="1929384"/>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278429851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2_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52179" y="0"/>
            <a:ext cx="21873292" cy="13716000"/>
          </a:xfrm>
          <a:prstGeom prst="parallelogram">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67665946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348522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73791413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_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2188824" y="0"/>
            <a:ext cx="12188825"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69787924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2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2188825" y="6858000"/>
            <a:ext cx="12188825" cy="6858000"/>
          </a:xfrm>
          <a:solidFill>
            <a:schemeClr val="bg1">
              <a:lumMod val="95000"/>
            </a:schemeClr>
          </a:solidFill>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0" y="1"/>
            <a:ext cx="12188825"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34581056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3_Placeholder-Image">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1" y="1"/>
            <a:ext cx="8125882" cy="6858000"/>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8125882" y="6858000"/>
            <a:ext cx="8125882" cy="6858000"/>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6251768" y="0"/>
            <a:ext cx="8125882"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56310296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4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8125882" y="6858000"/>
            <a:ext cx="16251768" cy="685800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0"/>
          </p:nvPr>
        </p:nvSpPr>
        <p:spPr>
          <a:xfrm>
            <a:off x="1" y="1"/>
            <a:ext cx="8125882"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351366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1_Placeholder">
    <p:spTree>
      <p:nvGrpSpPr>
        <p:cNvPr id="1" name=""/>
        <p:cNvGrpSpPr/>
        <p:nvPr/>
      </p:nvGrpSpPr>
      <p:grpSpPr>
        <a:xfrm>
          <a:off x="0" y="0"/>
          <a:ext cx="0" cy="0"/>
          <a:chOff x="0" y="0"/>
          <a:chExt cx="0" cy="0"/>
        </a:xfrm>
      </p:grpSpPr>
      <p:sp>
        <p:nvSpPr>
          <p:cNvPr id="14" name="Picture Placeholder 2"/>
          <p:cNvSpPr>
            <a:spLocks noGrp="1"/>
          </p:cNvSpPr>
          <p:nvPr>
            <p:ph type="pic" sz="quarter" idx="24"/>
          </p:nvPr>
        </p:nvSpPr>
        <p:spPr>
          <a:xfrm>
            <a:off x="0" y="0"/>
            <a:ext cx="16396138"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24055460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5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1" y="0"/>
            <a:ext cx="12188824"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1095175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6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0"/>
          </p:nvPr>
        </p:nvSpPr>
        <p:spPr>
          <a:xfrm>
            <a:off x="1" y="0"/>
            <a:ext cx="3560665" cy="1371599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1"/>
          </p:nvPr>
        </p:nvSpPr>
        <p:spPr>
          <a:xfrm>
            <a:off x="13677410" y="0"/>
            <a:ext cx="3560665" cy="1371599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2"/>
          </p:nvPr>
        </p:nvSpPr>
        <p:spPr>
          <a:xfrm>
            <a:off x="17243002" y="0"/>
            <a:ext cx="3560665" cy="13715999"/>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3"/>
          </p:nvPr>
        </p:nvSpPr>
        <p:spPr>
          <a:xfrm>
            <a:off x="20805176" y="0"/>
            <a:ext cx="3560665" cy="13715999"/>
          </a:xfrm>
          <a:solidFill>
            <a:schemeClr val="bg1">
              <a:lumMod val="95000"/>
            </a:schemeClr>
          </a:solidFill>
        </p:spPr>
        <p:txBody>
          <a:bodyPr>
            <a:normAutofit/>
          </a:bodyPr>
          <a:lstStyle>
            <a:lvl1pPr>
              <a:defRPr sz="2800"/>
            </a:lvl1pPr>
          </a:lstStyle>
          <a:p>
            <a:endParaRPr lang="en-US"/>
          </a:p>
        </p:txBody>
      </p:sp>
      <p:sp>
        <p:nvSpPr>
          <p:cNvPr id="17" name="Picture Placeholder 6"/>
          <p:cNvSpPr>
            <a:spLocks noGrp="1"/>
          </p:cNvSpPr>
          <p:nvPr>
            <p:ph type="pic" sz="quarter" idx="14"/>
          </p:nvPr>
        </p:nvSpPr>
        <p:spPr>
          <a:xfrm>
            <a:off x="7144410" y="2996184"/>
            <a:ext cx="3008376" cy="3008376"/>
          </a:xfrm>
          <a:prstGeom prst="ellipse">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344422325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7_Placeholder-Image">
    <p:spTree>
      <p:nvGrpSpPr>
        <p:cNvPr id="1" name=""/>
        <p:cNvGrpSpPr/>
        <p:nvPr/>
      </p:nvGrpSpPr>
      <p:grpSpPr>
        <a:xfrm>
          <a:off x="0" y="0"/>
          <a:ext cx="0" cy="0"/>
          <a:chOff x="0" y="0"/>
          <a:chExt cx="0" cy="0"/>
        </a:xfrm>
      </p:grpSpPr>
      <p:sp>
        <p:nvSpPr>
          <p:cNvPr id="20" name="Picture Placeholder 2"/>
          <p:cNvSpPr>
            <a:spLocks noGrp="1"/>
          </p:cNvSpPr>
          <p:nvPr>
            <p:ph type="pic" sz="quarter" idx="11"/>
          </p:nvPr>
        </p:nvSpPr>
        <p:spPr>
          <a:xfrm>
            <a:off x="0" y="0"/>
            <a:ext cx="3560665" cy="13715999"/>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2"/>
          </p:nvPr>
        </p:nvSpPr>
        <p:spPr>
          <a:xfrm>
            <a:off x="3565592" y="0"/>
            <a:ext cx="3560665" cy="13715999"/>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3"/>
          </p:nvPr>
        </p:nvSpPr>
        <p:spPr>
          <a:xfrm>
            <a:off x="7127766" y="0"/>
            <a:ext cx="3560665" cy="13715999"/>
          </a:xfr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10"/>
          </p:nvPr>
        </p:nvSpPr>
        <p:spPr>
          <a:xfrm>
            <a:off x="20816985" y="0"/>
            <a:ext cx="3560665" cy="13715999"/>
          </a:xfrm>
          <a:solidFill>
            <a:schemeClr val="bg1">
              <a:lumMod val="95000"/>
            </a:schemeClr>
          </a:solidFill>
        </p:spPr>
        <p:txBody>
          <a:bodyPr>
            <a:normAutofit/>
          </a:bodyPr>
          <a:lstStyle>
            <a:lvl1pPr>
              <a:defRPr sz="2800"/>
            </a:lvl1pPr>
          </a:lstStyle>
          <a:p>
            <a:endParaRPr lang="en-US"/>
          </a:p>
        </p:txBody>
      </p:sp>
      <p:sp>
        <p:nvSpPr>
          <p:cNvPr id="24" name="Picture Placeholder 6"/>
          <p:cNvSpPr>
            <a:spLocks noGrp="1"/>
          </p:cNvSpPr>
          <p:nvPr>
            <p:ph type="pic" sz="quarter" idx="14"/>
          </p:nvPr>
        </p:nvSpPr>
        <p:spPr>
          <a:xfrm>
            <a:off x="14227771" y="2996184"/>
            <a:ext cx="3008376" cy="3008376"/>
          </a:xfrm>
          <a:prstGeom prst="ellipse">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36470226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8_Placeholder-Image">
    <p:spTree>
      <p:nvGrpSpPr>
        <p:cNvPr id="1" name=""/>
        <p:cNvGrpSpPr/>
        <p:nvPr/>
      </p:nvGrpSpPr>
      <p:grpSpPr>
        <a:xfrm>
          <a:off x="0" y="0"/>
          <a:ext cx="0" cy="0"/>
          <a:chOff x="0" y="0"/>
          <a:chExt cx="0" cy="0"/>
        </a:xfrm>
      </p:grpSpPr>
      <p:sp>
        <p:nvSpPr>
          <p:cNvPr id="14" name="Picture Placeholder 6"/>
          <p:cNvSpPr>
            <a:spLocks noGrp="1"/>
          </p:cNvSpPr>
          <p:nvPr>
            <p:ph type="pic" sz="quarter" idx="14"/>
          </p:nvPr>
        </p:nvSpPr>
        <p:spPr>
          <a:xfrm>
            <a:off x="2933065" y="4235410"/>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
        <p:nvSpPr>
          <p:cNvPr id="15" name="Picture Placeholder 6"/>
          <p:cNvSpPr>
            <a:spLocks noGrp="1"/>
          </p:cNvSpPr>
          <p:nvPr>
            <p:ph type="pic" sz="quarter" idx="15"/>
          </p:nvPr>
        </p:nvSpPr>
        <p:spPr>
          <a:xfrm>
            <a:off x="2933065" y="8578751"/>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
        <p:nvSpPr>
          <p:cNvPr id="16" name="Picture Placeholder 6"/>
          <p:cNvSpPr>
            <a:spLocks noGrp="1"/>
          </p:cNvSpPr>
          <p:nvPr>
            <p:ph type="pic" sz="quarter" idx="16"/>
          </p:nvPr>
        </p:nvSpPr>
        <p:spPr>
          <a:xfrm>
            <a:off x="13441422" y="4235409"/>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
        <p:nvSpPr>
          <p:cNvPr id="17" name="Picture Placeholder 6"/>
          <p:cNvSpPr>
            <a:spLocks noGrp="1"/>
          </p:cNvSpPr>
          <p:nvPr>
            <p:ph type="pic" sz="quarter" idx="17"/>
          </p:nvPr>
        </p:nvSpPr>
        <p:spPr>
          <a:xfrm>
            <a:off x="13441422" y="8578750"/>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411938553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29_Placeholder-Image">
    <p:spTree>
      <p:nvGrpSpPr>
        <p:cNvPr id="1" name=""/>
        <p:cNvGrpSpPr/>
        <p:nvPr/>
      </p:nvGrpSpPr>
      <p:grpSpPr>
        <a:xfrm>
          <a:off x="0" y="0"/>
          <a:ext cx="0" cy="0"/>
          <a:chOff x="0" y="0"/>
          <a:chExt cx="0" cy="0"/>
        </a:xfrm>
      </p:grpSpPr>
      <p:sp>
        <p:nvSpPr>
          <p:cNvPr id="22" name="Picture Placeholder 6"/>
          <p:cNvSpPr>
            <a:spLocks noGrp="1"/>
          </p:cNvSpPr>
          <p:nvPr>
            <p:ph type="pic" sz="quarter" idx="14"/>
          </p:nvPr>
        </p:nvSpPr>
        <p:spPr>
          <a:xfrm>
            <a:off x="4126445"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23" name="Picture Placeholder 6"/>
          <p:cNvSpPr>
            <a:spLocks noGrp="1"/>
          </p:cNvSpPr>
          <p:nvPr>
            <p:ph type="pic" sz="quarter" idx="18"/>
          </p:nvPr>
        </p:nvSpPr>
        <p:spPr>
          <a:xfrm>
            <a:off x="9027879"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24" name="Picture Placeholder 6"/>
          <p:cNvSpPr>
            <a:spLocks noGrp="1"/>
          </p:cNvSpPr>
          <p:nvPr>
            <p:ph type="pic" sz="quarter" idx="19"/>
          </p:nvPr>
        </p:nvSpPr>
        <p:spPr>
          <a:xfrm>
            <a:off x="13929312"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25" name="Picture Placeholder 6"/>
          <p:cNvSpPr>
            <a:spLocks noGrp="1"/>
          </p:cNvSpPr>
          <p:nvPr>
            <p:ph type="pic" sz="quarter" idx="20"/>
          </p:nvPr>
        </p:nvSpPr>
        <p:spPr>
          <a:xfrm>
            <a:off x="18260331"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0" name="Picture Placeholder 6"/>
          <p:cNvSpPr>
            <a:spLocks noGrp="1"/>
          </p:cNvSpPr>
          <p:nvPr>
            <p:ph type="pic" sz="quarter" idx="21"/>
          </p:nvPr>
        </p:nvSpPr>
        <p:spPr>
          <a:xfrm>
            <a:off x="4126445"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1" name="Picture Placeholder 6"/>
          <p:cNvSpPr>
            <a:spLocks noGrp="1"/>
          </p:cNvSpPr>
          <p:nvPr>
            <p:ph type="pic" sz="quarter" idx="22"/>
          </p:nvPr>
        </p:nvSpPr>
        <p:spPr>
          <a:xfrm>
            <a:off x="9027879"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2" name="Picture Placeholder 6"/>
          <p:cNvSpPr>
            <a:spLocks noGrp="1"/>
          </p:cNvSpPr>
          <p:nvPr>
            <p:ph type="pic" sz="quarter" idx="23"/>
          </p:nvPr>
        </p:nvSpPr>
        <p:spPr>
          <a:xfrm>
            <a:off x="13929312"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3" name="Picture Placeholder 6"/>
          <p:cNvSpPr>
            <a:spLocks noGrp="1"/>
          </p:cNvSpPr>
          <p:nvPr>
            <p:ph type="pic" sz="quarter" idx="24"/>
          </p:nvPr>
        </p:nvSpPr>
        <p:spPr>
          <a:xfrm>
            <a:off x="18260331"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408441500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9_Placeholder-Image">
    <p:spTree>
      <p:nvGrpSpPr>
        <p:cNvPr id="1" name=""/>
        <p:cNvGrpSpPr/>
        <p:nvPr/>
      </p:nvGrpSpPr>
      <p:grpSpPr>
        <a:xfrm>
          <a:off x="0" y="0"/>
          <a:ext cx="0" cy="0"/>
          <a:chOff x="0" y="0"/>
          <a:chExt cx="0" cy="0"/>
        </a:xfrm>
      </p:grpSpPr>
      <p:sp>
        <p:nvSpPr>
          <p:cNvPr id="8" name="Picture Placeholder 2"/>
          <p:cNvSpPr>
            <a:spLocks noGrp="1"/>
          </p:cNvSpPr>
          <p:nvPr>
            <p:ph type="pic" sz="quarter" idx="13"/>
          </p:nvPr>
        </p:nvSpPr>
        <p:spPr>
          <a:xfrm>
            <a:off x="0" y="4466492"/>
            <a:ext cx="11007969" cy="9249507"/>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37446624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0_Placeholder-Image">
    <p:spTree>
      <p:nvGrpSpPr>
        <p:cNvPr id="1" name=""/>
        <p:cNvGrpSpPr/>
        <p:nvPr/>
      </p:nvGrpSpPr>
      <p:grpSpPr>
        <a:xfrm>
          <a:off x="0" y="0"/>
          <a:ext cx="0" cy="0"/>
          <a:chOff x="0" y="0"/>
          <a:chExt cx="0" cy="0"/>
        </a:xfrm>
      </p:grpSpPr>
      <p:sp>
        <p:nvSpPr>
          <p:cNvPr id="22" name="Picture Placeholder 6"/>
          <p:cNvSpPr>
            <a:spLocks noGrp="1"/>
          </p:cNvSpPr>
          <p:nvPr>
            <p:ph type="pic" sz="quarter" idx="14"/>
          </p:nvPr>
        </p:nvSpPr>
        <p:spPr>
          <a:xfrm>
            <a:off x="2249750" y="41388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3" name="Picture Placeholder 6"/>
          <p:cNvSpPr>
            <a:spLocks noGrp="1"/>
          </p:cNvSpPr>
          <p:nvPr>
            <p:ph type="pic" sz="quarter" idx="15"/>
          </p:nvPr>
        </p:nvSpPr>
        <p:spPr>
          <a:xfrm>
            <a:off x="2249750" y="65010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4" name="Picture Placeholder 6"/>
          <p:cNvSpPr>
            <a:spLocks noGrp="1"/>
          </p:cNvSpPr>
          <p:nvPr>
            <p:ph type="pic" sz="quarter" idx="16"/>
          </p:nvPr>
        </p:nvSpPr>
        <p:spPr>
          <a:xfrm>
            <a:off x="2249750" y="9058787"/>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5" name="Picture Placeholder 6"/>
          <p:cNvSpPr>
            <a:spLocks noGrp="1"/>
          </p:cNvSpPr>
          <p:nvPr>
            <p:ph type="pic" sz="quarter" idx="17"/>
          </p:nvPr>
        </p:nvSpPr>
        <p:spPr>
          <a:xfrm>
            <a:off x="9509636" y="41388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6" name="Picture Placeholder 6"/>
          <p:cNvSpPr>
            <a:spLocks noGrp="1"/>
          </p:cNvSpPr>
          <p:nvPr>
            <p:ph type="pic" sz="quarter" idx="18"/>
          </p:nvPr>
        </p:nvSpPr>
        <p:spPr>
          <a:xfrm>
            <a:off x="9509636" y="65010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7" name="Picture Placeholder 6"/>
          <p:cNvSpPr>
            <a:spLocks noGrp="1"/>
          </p:cNvSpPr>
          <p:nvPr>
            <p:ph type="pic" sz="quarter" idx="19"/>
          </p:nvPr>
        </p:nvSpPr>
        <p:spPr>
          <a:xfrm>
            <a:off x="9509636" y="9058787"/>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8" name="Picture Placeholder 6"/>
          <p:cNvSpPr>
            <a:spLocks noGrp="1"/>
          </p:cNvSpPr>
          <p:nvPr>
            <p:ph type="pic" sz="quarter" idx="20"/>
          </p:nvPr>
        </p:nvSpPr>
        <p:spPr>
          <a:xfrm>
            <a:off x="16769522" y="41388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9" name="Picture Placeholder 6"/>
          <p:cNvSpPr>
            <a:spLocks noGrp="1"/>
          </p:cNvSpPr>
          <p:nvPr>
            <p:ph type="pic" sz="quarter" idx="21"/>
          </p:nvPr>
        </p:nvSpPr>
        <p:spPr>
          <a:xfrm>
            <a:off x="16769522" y="65010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30" name="Picture Placeholder 6"/>
          <p:cNvSpPr>
            <a:spLocks noGrp="1"/>
          </p:cNvSpPr>
          <p:nvPr>
            <p:ph type="pic" sz="quarter" idx="22"/>
          </p:nvPr>
        </p:nvSpPr>
        <p:spPr>
          <a:xfrm>
            <a:off x="16769522" y="9058787"/>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94847299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1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3"/>
          </p:nvPr>
        </p:nvSpPr>
        <p:spPr>
          <a:xfrm>
            <a:off x="-2" y="1"/>
            <a:ext cx="12188826" cy="6858000"/>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4"/>
          </p:nvPr>
        </p:nvSpPr>
        <p:spPr>
          <a:xfrm>
            <a:off x="-2" y="6858000"/>
            <a:ext cx="12188826" cy="6858000"/>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5"/>
          </p:nvPr>
        </p:nvSpPr>
        <p:spPr>
          <a:xfrm>
            <a:off x="12188824" y="6858000"/>
            <a:ext cx="12188826"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24756020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2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2" y="1"/>
            <a:ext cx="7689274" cy="7689272"/>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4"/>
          </p:nvPr>
        </p:nvSpPr>
        <p:spPr>
          <a:xfrm>
            <a:off x="-2" y="8391658"/>
            <a:ext cx="11892732" cy="5324341"/>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5"/>
          </p:nvPr>
        </p:nvSpPr>
        <p:spPr>
          <a:xfrm>
            <a:off x="12579858" y="8391658"/>
            <a:ext cx="11797792" cy="5324342"/>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16"/>
          </p:nvPr>
        </p:nvSpPr>
        <p:spPr>
          <a:xfrm>
            <a:off x="8391657" y="1"/>
            <a:ext cx="7689274" cy="7689272"/>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7"/>
          </p:nvPr>
        </p:nvSpPr>
        <p:spPr>
          <a:xfrm>
            <a:off x="16688376" y="1"/>
            <a:ext cx="7689274" cy="7689272"/>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416947031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3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2" y="0"/>
            <a:ext cx="24377652" cy="13715999"/>
          </a:xfrm>
          <a:solidFill>
            <a:schemeClr val="bg1">
              <a:lumMod val="95000"/>
            </a:schemeClr>
          </a:solidFill>
        </p:spPr>
        <p:txBody>
          <a:bodyPr>
            <a:normAutofit/>
          </a:bodyPr>
          <a:lstStyle>
            <a:lvl1pPr>
              <a:defRPr sz="2800"/>
            </a:lvl1pPr>
          </a:lstStyle>
          <a:p>
            <a:endParaRPr lang="en-US"/>
          </a:p>
        </p:txBody>
      </p:sp>
      <p:sp>
        <p:nvSpPr>
          <p:cNvPr id="9" name="Picture Placeholder 6"/>
          <p:cNvSpPr>
            <a:spLocks noGrp="1"/>
          </p:cNvSpPr>
          <p:nvPr>
            <p:ph type="pic" sz="quarter" idx="10"/>
          </p:nvPr>
        </p:nvSpPr>
        <p:spPr>
          <a:xfrm>
            <a:off x="10767066" y="3452063"/>
            <a:ext cx="3008376" cy="3008376"/>
          </a:xfrm>
          <a:prstGeom prst="ellipse">
            <a:avLst/>
          </a:prstGeom>
          <a:solidFill>
            <a:schemeClr val="bg1">
              <a:lumMod val="7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2576965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p:spPr>
        <p:txBody>
          <a:bodyPr>
            <a:normAutofit/>
          </a:bodyPr>
          <a:lstStyle>
            <a:lvl1pPr>
              <a:defRPr sz="2800"/>
            </a:lvl1pPr>
          </a:lstStyle>
          <a:p>
            <a:endParaRPr lang="en-US"/>
          </a:p>
        </p:txBody>
      </p:sp>
    </p:spTree>
    <p:extLst>
      <p:ext uri="{BB962C8B-B14F-4D97-AF65-F5344CB8AC3E}">
        <p14:creationId xmlns:p14="http://schemas.microsoft.com/office/powerpoint/2010/main" val="1911165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2_Placeholder">
    <p:spTree>
      <p:nvGrpSpPr>
        <p:cNvPr id="1" name=""/>
        <p:cNvGrpSpPr/>
        <p:nvPr/>
      </p:nvGrpSpPr>
      <p:grpSpPr>
        <a:xfrm>
          <a:off x="0" y="0"/>
          <a:ext cx="0" cy="0"/>
          <a:chOff x="0" y="0"/>
          <a:chExt cx="0" cy="0"/>
        </a:xfrm>
      </p:grpSpPr>
      <p:sp>
        <p:nvSpPr>
          <p:cNvPr id="8" name="Picture Placeholder 2"/>
          <p:cNvSpPr>
            <a:spLocks noGrp="1"/>
          </p:cNvSpPr>
          <p:nvPr>
            <p:ph type="pic" sz="quarter" idx="25"/>
          </p:nvPr>
        </p:nvSpPr>
        <p:spPr>
          <a:xfrm>
            <a:off x="6096001" y="3295503"/>
            <a:ext cx="3879274" cy="6037416"/>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24"/>
          </p:nvPr>
        </p:nvSpPr>
        <p:spPr>
          <a:xfrm>
            <a:off x="1911928" y="3295503"/>
            <a:ext cx="3879274" cy="6037416"/>
          </a:xfrm>
          <a:solidFill>
            <a:schemeClr val="bg1">
              <a:lumMod val="95000"/>
            </a:schemeClr>
          </a:solidFill>
        </p:spPr>
        <p:txBody>
          <a:bodyPr>
            <a:normAutofit/>
          </a:bodyPr>
          <a:lstStyle>
            <a:lvl1pPr>
              <a:defRPr sz="2800"/>
            </a:lvl1pPr>
          </a:lstStyle>
          <a:p>
            <a:endParaRPr lang="en-US"/>
          </a:p>
        </p:txBody>
      </p:sp>
      <p:sp>
        <p:nvSpPr>
          <p:cNvPr id="9" name="Picture Placeholder 2"/>
          <p:cNvSpPr>
            <a:spLocks noGrp="1"/>
          </p:cNvSpPr>
          <p:nvPr>
            <p:ph type="pic" sz="quarter" idx="26"/>
          </p:nvPr>
        </p:nvSpPr>
        <p:spPr>
          <a:xfrm>
            <a:off x="10280074" y="3295503"/>
            <a:ext cx="3879274" cy="6037416"/>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27"/>
          </p:nvPr>
        </p:nvSpPr>
        <p:spPr>
          <a:xfrm>
            <a:off x="14464147" y="3295503"/>
            <a:ext cx="3879274" cy="6037416"/>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28"/>
          </p:nvPr>
        </p:nvSpPr>
        <p:spPr>
          <a:xfrm>
            <a:off x="18648220" y="3295503"/>
            <a:ext cx="3879274" cy="6037416"/>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95369176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4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5"/>
          </p:nvPr>
        </p:nvSpPr>
        <p:spPr>
          <a:xfrm>
            <a:off x="518286" y="518286"/>
            <a:ext cx="5416062" cy="5978769"/>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6"/>
          </p:nvPr>
        </p:nvSpPr>
        <p:spPr>
          <a:xfrm>
            <a:off x="518286" y="7015341"/>
            <a:ext cx="5416062" cy="597876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7"/>
          </p:nvPr>
        </p:nvSpPr>
        <p:spPr>
          <a:xfrm>
            <a:off x="6452631" y="2498002"/>
            <a:ext cx="8707157" cy="597876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17535736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10963548" y="0"/>
            <a:ext cx="13414102" cy="10968174"/>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87737063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6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0" y="0"/>
            <a:ext cx="13414102" cy="10968174"/>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44316522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17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0" y="0"/>
            <a:ext cx="6088205" cy="13716000"/>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8"/>
          </p:nvPr>
        </p:nvSpPr>
        <p:spPr>
          <a:xfrm>
            <a:off x="6100620" y="0"/>
            <a:ext cx="6088205" cy="13716000"/>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9"/>
          </p:nvPr>
        </p:nvSpPr>
        <p:spPr>
          <a:xfrm>
            <a:off x="12181376" y="0"/>
            <a:ext cx="6088205" cy="13716000"/>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20"/>
          </p:nvPr>
        </p:nvSpPr>
        <p:spPr>
          <a:xfrm>
            <a:off x="18281996" y="0"/>
            <a:ext cx="6088205"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38712054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8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1128473" y="1688124"/>
            <a:ext cx="6093171" cy="10339754"/>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8"/>
          </p:nvPr>
        </p:nvSpPr>
        <p:spPr>
          <a:xfrm>
            <a:off x="7564442" y="1688122"/>
            <a:ext cx="6093171" cy="5020362"/>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9"/>
          </p:nvPr>
        </p:nvSpPr>
        <p:spPr>
          <a:xfrm>
            <a:off x="7564442" y="7029400"/>
            <a:ext cx="6088205" cy="500941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12148631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9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3260036" y="0"/>
            <a:ext cx="10058400"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73692538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20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11057421" y="0"/>
            <a:ext cx="10058400"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29213224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21_Placeholder-Image">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11057421" y="0"/>
            <a:ext cx="13320228"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59627614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22_Placeholder-Image">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1" y="0"/>
            <a:ext cx="13320228"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66091713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23_Placeholder-Image">
    <p:spTree>
      <p:nvGrpSpPr>
        <p:cNvPr id="1" name=""/>
        <p:cNvGrpSpPr/>
        <p:nvPr/>
      </p:nvGrpSpPr>
      <p:grpSpPr>
        <a:xfrm>
          <a:off x="0" y="0"/>
          <a:ext cx="0" cy="0"/>
          <a:chOff x="0" y="0"/>
          <a:chExt cx="0" cy="0"/>
        </a:xfrm>
      </p:grpSpPr>
      <p:sp>
        <p:nvSpPr>
          <p:cNvPr id="11" name="Picture Placeholder 2"/>
          <p:cNvSpPr>
            <a:spLocks noGrp="1"/>
          </p:cNvSpPr>
          <p:nvPr>
            <p:ph type="pic" sz="quarter" idx="13"/>
          </p:nvPr>
        </p:nvSpPr>
        <p:spPr>
          <a:xfrm>
            <a:off x="0" y="6149725"/>
            <a:ext cx="6099349" cy="540258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4"/>
          </p:nvPr>
        </p:nvSpPr>
        <p:spPr>
          <a:xfrm>
            <a:off x="6077355" y="6149724"/>
            <a:ext cx="6099349" cy="5402580"/>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5"/>
          </p:nvPr>
        </p:nvSpPr>
        <p:spPr>
          <a:xfrm>
            <a:off x="12189866" y="6149725"/>
            <a:ext cx="6099349" cy="5402580"/>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6"/>
          </p:nvPr>
        </p:nvSpPr>
        <p:spPr>
          <a:xfrm>
            <a:off x="18295796" y="6149724"/>
            <a:ext cx="6099349" cy="540258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187031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Placeholder">
    <p:spTree>
      <p:nvGrpSpPr>
        <p:cNvPr id="1" name=""/>
        <p:cNvGrpSpPr/>
        <p:nvPr/>
      </p:nvGrpSpPr>
      <p:grpSpPr>
        <a:xfrm>
          <a:off x="0" y="0"/>
          <a:ext cx="0" cy="0"/>
          <a:chOff x="0" y="0"/>
          <a:chExt cx="0" cy="0"/>
        </a:xfrm>
      </p:grpSpPr>
      <p:sp>
        <p:nvSpPr>
          <p:cNvPr id="18" name="Picture Placeholder 2"/>
          <p:cNvSpPr>
            <a:spLocks noGrp="1"/>
          </p:cNvSpPr>
          <p:nvPr>
            <p:ph type="pic" sz="quarter" idx="24"/>
          </p:nvPr>
        </p:nvSpPr>
        <p:spPr>
          <a:xfrm>
            <a:off x="1981200" y="5158739"/>
            <a:ext cx="6461760" cy="4023361"/>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5"/>
          </p:nvPr>
        </p:nvSpPr>
        <p:spPr>
          <a:xfrm>
            <a:off x="9027855" y="5158739"/>
            <a:ext cx="6461760" cy="4023361"/>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6"/>
          </p:nvPr>
        </p:nvSpPr>
        <p:spPr>
          <a:xfrm>
            <a:off x="16074510" y="5158739"/>
            <a:ext cx="6461760" cy="4023361"/>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2202882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24_Placeholder-Image">
    <p:spTree>
      <p:nvGrpSpPr>
        <p:cNvPr id="1" name=""/>
        <p:cNvGrpSpPr/>
        <p:nvPr/>
      </p:nvGrpSpPr>
      <p:grpSpPr>
        <a:xfrm>
          <a:off x="0" y="0"/>
          <a:ext cx="0" cy="0"/>
          <a:chOff x="0" y="0"/>
          <a:chExt cx="0" cy="0"/>
        </a:xfrm>
      </p:grpSpPr>
      <p:sp>
        <p:nvSpPr>
          <p:cNvPr id="9" name="Picture Placeholder 2"/>
          <p:cNvSpPr>
            <a:spLocks noGrp="1"/>
          </p:cNvSpPr>
          <p:nvPr>
            <p:ph type="pic" sz="quarter" idx="15"/>
          </p:nvPr>
        </p:nvSpPr>
        <p:spPr>
          <a:xfrm>
            <a:off x="11795467" y="8428606"/>
            <a:ext cx="5408124" cy="4220594"/>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3"/>
          </p:nvPr>
        </p:nvSpPr>
        <p:spPr>
          <a:xfrm>
            <a:off x="2059021" y="4208012"/>
            <a:ext cx="9519561" cy="8441188"/>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6"/>
          </p:nvPr>
        </p:nvSpPr>
        <p:spPr>
          <a:xfrm>
            <a:off x="17203589" y="4208012"/>
            <a:ext cx="5408125" cy="4220594"/>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48462638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2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451689" y="2833960"/>
            <a:ext cx="9423139" cy="981524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91074579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26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 y="0"/>
            <a:ext cx="24377650" cy="96012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68527465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27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 y="0"/>
            <a:ext cx="10193866"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06742154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28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4209184" y="0"/>
            <a:ext cx="10193866"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11050863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32_Placeholder">
    <p:spTree>
      <p:nvGrpSpPr>
        <p:cNvPr id="1" name=""/>
        <p:cNvGrpSpPr/>
        <p:nvPr/>
      </p:nvGrpSpPr>
      <p:grpSpPr>
        <a:xfrm>
          <a:off x="0" y="0"/>
          <a:ext cx="0" cy="0"/>
          <a:chOff x="0" y="0"/>
          <a:chExt cx="0" cy="0"/>
        </a:xfrm>
      </p:grpSpPr>
      <p:sp>
        <p:nvSpPr>
          <p:cNvPr id="8" name="Picture Placeholder 2"/>
          <p:cNvSpPr>
            <a:spLocks noGrp="1"/>
          </p:cNvSpPr>
          <p:nvPr>
            <p:ph type="pic" sz="quarter" idx="25"/>
          </p:nvPr>
        </p:nvSpPr>
        <p:spPr>
          <a:xfrm>
            <a:off x="6096001" y="3295503"/>
            <a:ext cx="3879274" cy="6037416"/>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24"/>
          </p:nvPr>
        </p:nvSpPr>
        <p:spPr>
          <a:xfrm>
            <a:off x="1911928" y="3295503"/>
            <a:ext cx="3879274" cy="6037416"/>
          </a:xfrm>
          <a:solidFill>
            <a:schemeClr val="bg1">
              <a:lumMod val="95000"/>
            </a:schemeClr>
          </a:solidFill>
        </p:spPr>
        <p:txBody>
          <a:bodyPr>
            <a:normAutofit/>
          </a:bodyPr>
          <a:lstStyle>
            <a:lvl1pPr>
              <a:defRPr sz="2800"/>
            </a:lvl1pPr>
          </a:lstStyle>
          <a:p>
            <a:endParaRPr lang="en-US"/>
          </a:p>
        </p:txBody>
      </p:sp>
      <p:sp>
        <p:nvSpPr>
          <p:cNvPr id="9" name="Picture Placeholder 2"/>
          <p:cNvSpPr>
            <a:spLocks noGrp="1"/>
          </p:cNvSpPr>
          <p:nvPr>
            <p:ph type="pic" sz="quarter" idx="26"/>
          </p:nvPr>
        </p:nvSpPr>
        <p:spPr>
          <a:xfrm>
            <a:off x="10280074" y="3295503"/>
            <a:ext cx="3879274" cy="6037416"/>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27"/>
          </p:nvPr>
        </p:nvSpPr>
        <p:spPr>
          <a:xfrm>
            <a:off x="14464147" y="3295503"/>
            <a:ext cx="3879274" cy="6037416"/>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28"/>
          </p:nvPr>
        </p:nvSpPr>
        <p:spPr>
          <a:xfrm>
            <a:off x="18648220" y="3295503"/>
            <a:ext cx="3879274" cy="6037416"/>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43274807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7_Portfolio Three">
    <p:spTree>
      <p:nvGrpSpPr>
        <p:cNvPr id="1" name=""/>
        <p:cNvGrpSpPr/>
        <p:nvPr/>
      </p:nvGrpSpPr>
      <p:grpSpPr>
        <a:xfrm>
          <a:off x="0" y="0"/>
          <a:ext cx="0" cy="0"/>
          <a:chOff x="0" y="0"/>
          <a:chExt cx="0" cy="0"/>
        </a:xfrm>
      </p:grpSpPr>
      <p:sp>
        <p:nvSpPr>
          <p:cNvPr id="15" name="Picture Placeholder 2"/>
          <p:cNvSpPr>
            <a:spLocks noGrp="1"/>
          </p:cNvSpPr>
          <p:nvPr>
            <p:ph type="pic" sz="quarter" idx="11"/>
          </p:nvPr>
        </p:nvSpPr>
        <p:spPr>
          <a:xfrm>
            <a:off x="0" y="0"/>
            <a:ext cx="4060850" cy="6858000"/>
          </a:xfrm>
        </p:spPr>
        <p:txBody>
          <a:bodyPr>
            <a:normAutofit/>
          </a:bodyPr>
          <a:lstStyle>
            <a:lvl1pPr>
              <a:defRPr sz="1600"/>
            </a:lvl1pPr>
          </a:lstStyle>
          <a:p>
            <a:endParaRPr lang="en-US"/>
          </a:p>
        </p:txBody>
      </p:sp>
      <p:sp>
        <p:nvSpPr>
          <p:cNvPr id="16" name="Picture Placeholder 2"/>
          <p:cNvSpPr>
            <a:spLocks noGrp="1"/>
          </p:cNvSpPr>
          <p:nvPr>
            <p:ph type="pic" sz="quarter" idx="12"/>
          </p:nvPr>
        </p:nvSpPr>
        <p:spPr>
          <a:xfrm>
            <a:off x="4088889" y="0"/>
            <a:ext cx="4081412" cy="6858000"/>
          </a:xfrm>
        </p:spPr>
        <p:txBody>
          <a:bodyPr>
            <a:normAutofit/>
          </a:bodyPr>
          <a:lstStyle>
            <a:lvl1pPr>
              <a:defRPr sz="1600"/>
            </a:lvl1pPr>
          </a:lstStyle>
          <a:p>
            <a:endParaRPr lang="en-US"/>
          </a:p>
        </p:txBody>
      </p:sp>
      <p:sp>
        <p:nvSpPr>
          <p:cNvPr id="19" name="Picture Placeholder 2"/>
          <p:cNvSpPr>
            <a:spLocks noGrp="1"/>
          </p:cNvSpPr>
          <p:nvPr>
            <p:ph type="pic" sz="quarter" idx="15"/>
          </p:nvPr>
        </p:nvSpPr>
        <p:spPr>
          <a:xfrm>
            <a:off x="8170301" y="0"/>
            <a:ext cx="4054581" cy="6858000"/>
          </a:xfrm>
        </p:spPr>
        <p:txBody>
          <a:bodyPr>
            <a:normAutofit/>
          </a:bodyPr>
          <a:lstStyle>
            <a:lvl1pPr>
              <a:defRPr sz="1600"/>
            </a:lvl1pPr>
          </a:lstStyle>
          <a:p>
            <a:endParaRPr lang="en-US"/>
          </a:p>
        </p:txBody>
      </p:sp>
      <p:sp>
        <p:nvSpPr>
          <p:cNvPr id="21" name="Picture Placeholder 2"/>
          <p:cNvSpPr>
            <a:spLocks noGrp="1"/>
          </p:cNvSpPr>
          <p:nvPr>
            <p:ph type="pic" sz="quarter" idx="17"/>
          </p:nvPr>
        </p:nvSpPr>
        <p:spPr>
          <a:xfrm>
            <a:off x="0" y="6858000"/>
            <a:ext cx="4060850" cy="6858000"/>
          </a:xfrm>
        </p:spPr>
        <p:txBody>
          <a:bodyPr>
            <a:normAutofit/>
          </a:bodyPr>
          <a:lstStyle>
            <a:lvl1pPr>
              <a:defRPr sz="1600"/>
            </a:lvl1pPr>
          </a:lstStyle>
          <a:p>
            <a:endParaRPr lang="en-US"/>
          </a:p>
        </p:txBody>
      </p:sp>
      <p:sp>
        <p:nvSpPr>
          <p:cNvPr id="22" name="Picture Placeholder 2"/>
          <p:cNvSpPr>
            <a:spLocks noGrp="1"/>
          </p:cNvSpPr>
          <p:nvPr>
            <p:ph type="pic" sz="quarter" idx="18"/>
          </p:nvPr>
        </p:nvSpPr>
        <p:spPr>
          <a:xfrm>
            <a:off x="4071648" y="6858000"/>
            <a:ext cx="4087855" cy="6858000"/>
          </a:xfrm>
        </p:spPr>
        <p:txBody>
          <a:bodyPr>
            <a:normAutofit/>
          </a:bodyPr>
          <a:lstStyle>
            <a:lvl1pPr>
              <a:defRPr sz="1600"/>
            </a:lvl1pPr>
          </a:lstStyle>
          <a:p>
            <a:endParaRPr lang="en-US"/>
          </a:p>
        </p:txBody>
      </p:sp>
      <p:sp>
        <p:nvSpPr>
          <p:cNvPr id="25" name="Picture Placeholder 2"/>
          <p:cNvSpPr>
            <a:spLocks noGrp="1"/>
          </p:cNvSpPr>
          <p:nvPr>
            <p:ph type="pic" sz="quarter" idx="21"/>
          </p:nvPr>
        </p:nvSpPr>
        <p:spPr>
          <a:xfrm>
            <a:off x="8170301" y="6858000"/>
            <a:ext cx="4054581" cy="6858000"/>
          </a:xfrm>
        </p:spPr>
        <p:txBody>
          <a:bodyPr>
            <a:normAutofit/>
          </a:bodyPr>
          <a:lstStyle>
            <a:lvl1pPr>
              <a:defRPr sz="1600"/>
            </a:lvl1pPr>
          </a:lstStyle>
          <a:p>
            <a:endParaRPr lang="en-US"/>
          </a:p>
        </p:txBody>
      </p:sp>
    </p:spTree>
    <p:extLst>
      <p:ext uri="{BB962C8B-B14F-4D97-AF65-F5344CB8AC3E}">
        <p14:creationId xmlns:p14="http://schemas.microsoft.com/office/powerpoint/2010/main" val="172926534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33_Placeholder">
    <p:spTree>
      <p:nvGrpSpPr>
        <p:cNvPr id="1" name=""/>
        <p:cNvGrpSpPr/>
        <p:nvPr/>
      </p:nvGrpSpPr>
      <p:grpSpPr>
        <a:xfrm>
          <a:off x="0" y="0"/>
          <a:ext cx="0" cy="0"/>
          <a:chOff x="0" y="0"/>
          <a:chExt cx="0" cy="0"/>
        </a:xfrm>
      </p:grpSpPr>
      <p:sp>
        <p:nvSpPr>
          <p:cNvPr id="23" name="Picture Placeholder 2"/>
          <p:cNvSpPr>
            <a:spLocks noGrp="1"/>
          </p:cNvSpPr>
          <p:nvPr>
            <p:ph type="pic" sz="quarter" idx="28"/>
          </p:nvPr>
        </p:nvSpPr>
        <p:spPr>
          <a:xfrm>
            <a:off x="12188825" y="0"/>
            <a:ext cx="12188825" cy="6858000"/>
          </a:xfrm>
          <a:prstGeom prst="rect">
            <a:avLst/>
          </a:prstGeom>
          <a:solidFill>
            <a:schemeClr val="bg1">
              <a:lumMod val="95000"/>
            </a:schemeClr>
          </a:solidFill>
        </p:spPr>
        <p:txBody>
          <a:bodyPr>
            <a:normAutofit/>
          </a:bodyPr>
          <a:lstStyle>
            <a:lvl1pPr>
              <a:defRPr sz="2800"/>
            </a:lvl1pPr>
          </a:lstStyle>
          <a:p>
            <a:endParaRPr lang="en-US"/>
          </a:p>
        </p:txBody>
      </p:sp>
      <p:sp>
        <p:nvSpPr>
          <p:cNvPr id="24" name="Picture Placeholder 2"/>
          <p:cNvSpPr>
            <a:spLocks noGrp="1"/>
          </p:cNvSpPr>
          <p:nvPr>
            <p:ph type="pic" sz="quarter" idx="29"/>
          </p:nvPr>
        </p:nvSpPr>
        <p:spPr>
          <a:xfrm>
            <a:off x="0" y="6858000"/>
            <a:ext cx="12188825" cy="6858000"/>
          </a:xfrm>
          <a:prstGeom prst="rect">
            <a:avLst/>
          </a:prstGeo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61878904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1_Responsive Design">
    <p:spTree>
      <p:nvGrpSpPr>
        <p:cNvPr id="1" name=""/>
        <p:cNvGrpSpPr/>
        <p:nvPr/>
      </p:nvGrpSpPr>
      <p:grpSpPr>
        <a:xfrm>
          <a:off x="0" y="0"/>
          <a:ext cx="0" cy="0"/>
          <a:chOff x="0" y="0"/>
          <a:chExt cx="0" cy="0"/>
        </a:xfrm>
      </p:grpSpPr>
      <p:sp>
        <p:nvSpPr>
          <p:cNvPr id="9" name="Picture Placeholder 2"/>
          <p:cNvSpPr>
            <a:spLocks noGrp="1" noChangeAspect="1"/>
          </p:cNvSpPr>
          <p:nvPr>
            <p:ph type="pic" sz="quarter" idx="25"/>
          </p:nvPr>
        </p:nvSpPr>
        <p:spPr>
          <a:xfrm>
            <a:off x="8434174" y="5371869"/>
            <a:ext cx="6679466" cy="3785477"/>
          </a:xfrm>
        </p:spPr>
        <p:txBody>
          <a:bodyPr anchor="t">
            <a:normAutofit/>
          </a:bodyPr>
          <a:lstStyle>
            <a:lvl1pPr marL="0" indent="0" algn="ctr">
              <a:buNone/>
              <a:defRPr sz="2199">
                <a:latin typeface="Calibri Light"/>
                <a:cs typeface="Calibri Light"/>
              </a:defRPr>
            </a:lvl1pPr>
          </a:lstStyle>
          <a:p>
            <a:endParaRPr lang="id-ID" dirty="0"/>
          </a:p>
        </p:txBody>
      </p:sp>
      <p:sp>
        <p:nvSpPr>
          <p:cNvPr id="17" name="Picture Placeholder 2"/>
          <p:cNvSpPr>
            <a:spLocks noGrp="1" noChangeAspect="1"/>
          </p:cNvSpPr>
          <p:nvPr>
            <p:ph type="pic" sz="quarter" idx="22" hasCustomPrompt="1"/>
          </p:nvPr>
        </p:nvSpPr>
        <p:spPr>
          <a:xfrm>
            <a:off x="16352915" y="8991653"/>
            <a:ext cx="1013634" cy="1768937"/>
          </a:xfrm>
        </p:spPr>
        <p:txBody>
          <a:bodyPr anchor="t">
            <a:normAutofit/>
          </a:bodyPr>
          <a:lstStyle>
            <a:lvl1pPr marL="0" indent="0" algn="l">
              <a:lnSpc>
                <a:spcPct val="50000"/>
              </a:lnSpc>
              <a:buNone/>
              <a:defRPr sz="700">
                <a:latin typeface="Calibri Light"/>
                <a:cs typeface="Calibri Light"/>
              </a:defRPr>
            </a:lvl1pPr>
          </a:lstStyle>
          <a:p>
            <a:r>
              <a:rPr lang="id-ID" dirty="0"/>
              <a:t>Picture</a:t>
            </a:r>
          </a:p>
        </p:txBody>
      </p:sp>
      <p:sp>
        <p:nvSpPr>
          <p:cNvPr id="10" name="Picture Placeholder 2"/>
          <p:cNvSpPr>
            <a:spLocks noGrp="1" noChangeAspect="1"/>
          </p:cNvSpPr>
          <p:nvPr>
            <p:ph type="pic" sz="quarter" idx="26"/>
          </p:nvPr>
        </p:nvSpPr>
        <p:spPr>
          <a:xfrm>
            <a:off x="4754354" y="7975469"/>
            <a:ext cx="4254887" cy="2712449"/>
          </a:xfrm>
        </p:spPr>
        <p:txBody>
          <a:bodyPr anchor="t">
            <a:normAutofit/>
          </a:bodyPr>
          <a:lstStyle>
            <a:lvl1pPr marL="0" indent="0" algn="ctr">
              <a:buNone/>
              <a:defRPr sz="1999">
                <a:latin typeface="Calibri Light"/>
                <a:cs typeface="Calibri Light"/>
              </a:defRPr>
            </a:lvl1pPr>
          </a:lstStyle>
          <a:p>
            <a:endParaRPr lang="id-ID" dirty="0"/>
          </a:p>
        </p:txBody>
      </p:sp>
      <p:sp>
        <p:nvSpPr>
          <p:cNvPr id="8" name="Picture Placeholder 2"/>
          <p:cNvSpPr>
            <a:spLocks noGrp="1" noChangeAspect="1"/>
          </p:cNvSpPr>
          <p:nvPr>
            <p:ph type="pic" sz="quarter" idx="24"/>
          </p:nvPr>
        </p:nvSpPr>
        <p:spPr>
          <a:xfrm>
            <a:off x="14235822" y="7821109"/>
            <a:ext cx="2254062" cy="2902541"/>
          </a:xfrm>
        </p:spPr>
        <p:txBody>
          <a:bodyPr anchor="t">
            <a:normAutofit/>
          </a:bodyPr>
          <a:lstStyle>
            <a:lvl1pPr marL="0" indent="0" algn="ctr">
              <a:buNone/>
              <a:defRPr sz="1999">
                <a:latin typeface="Calibri Light"/>
                <a:cs typeface="Calibri Light"/>
              </a:defRPr>
            </a:lvl1pPr>
          </a:lstStyle>
          <a:p>
            <a:endParaRPr lang="id-ID" dirty="0"/>
          </a:p>
        </p:txBody>
      </p:sp>
      <p:sp>
        <p:nvSpPr>
          <p:cNvPr id="11" name="Picture Placeholder 2"/>
          <p:cNvSpPr>
            <a:spLocks noGrp="1" noChangeAspect="1"/>
          </p:cNvSpPr>
          <p:nvPr>
            <p:ph type="pic" sz="quarter" idx="27"/>
          </p:nvPr>
        </p:nvSpPr>
        <p:spPr>
          <a:xfrm>
            <a:off x="17691338" y="10138875"/>
            <a:ext cx="441690" cy="557901"/>
          </a:xfrm>
        </p:spPr>
        <p:txBody>
          <a:bodyPr anchor="t">
            <a:normAutofit/>
          </a:bodyPr>
          <a:lstStyle>
            <a:lvl1pPr marL="0" indent="0" algn="ctr">
              <a:lnSpc>
                <a:spcPct val="50000"/>
              </a:lnSpc>
              <a:buNone/>
              <a:defRPr sz="100">
                <a:latin typeface="Calibri Light"/>
                <a:cs typeface="Calibri Light"/>
              </a:defRPr>
            </a:lvl1pPr>
          </a:lstStyle>
          <a:p>
            <a:endParaRPr lang="id-ID" dirty="0"/>
          </a:p>
        </p:txBody>
      </p:sp>
    </p:spTree>
    <p:extLst>
      <p:ext uri="{BB962C8B-B14F-4D97-AF65-F5344CB8AC3E}">
        <p14:creationId xmlns:p14="http://schemas.microsoft.com/office/powerpoint/2010/main" val="876223876"/>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1_Logos">
    <p:spTree>
      <p:nvGrpSpPr>
        <p:cNvPr id="1" name=""/>
        <p:cNvGrpSpPr/>
        <p:nvPr/>
      </p:nvGrpSpPr>
      <p:grpSpPr>
        <a:xfrm>
          <a:off x="0" y="0"/>
          <a:ext cx="0" cy="0"/>
          <a:chOff x="0" y="0"/>
          <a:chExt cx="0" cy="0"/>
        </a:xfrm>
      </p:grpSpPr>
      <p:sp>
        <p:nvSpPr>
          <p:cNvPr id="2" name="Rectangle 1"/>
          <p:cNvSpPr/>
          <p:nvPr userDrawn="1"/>
        </p:nvSpPr>
        <p:spPr>
          <a:xfrm>
            <a:off x="21732240" y="7620"/>
            <a:ext cx="2103120" cy="15773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Montserrat" charset="0"/>
            </a:endParaRPr>
          </a:p>
        </p:txBody>
      </p:sp>
      <p:sp>
        <p:nvSpPr>
          <p:cNvPr id="23" name="Picture Placeholder 17"/>
          <p:cNvSpPr>
            <a:spLocks noGrp="1"/>
          </p:cNvSpPr>
          <p:nvPr>
            <p:ph type="pic" sz="quarter" idx="26"/>
          </p:nvPr>
        </p:nvSpPr>
        <p:spPr>
          <a:xfrm>
            <a:off x="0" y="-3048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
        <p:nvSpPr>
          <p:cNvPr id="24" name="Picture Placeholder 17"/>
          <p:cNvSpPr>
            <a:spLocks noGrp="1"/>
          </p:cNvSpPr>
          <p:nvPr>
            <p:ph type="pic" sz="quarter" idx="27"/>
          </p:nvPr>
        </p:nvSpPr>
        <p:spPr>
          <a:xfrm>
            <a:off x="6086471" y="487680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
        <p:nvSpPr>
          <p:cNvPr id="25" name="Picture Placeholder 17"/>
          <p:cNvSpPr>
            <a:spLocks noGrp="1"/>
          </p:cNvSpPr>
          <p:nvPr>
            <p:ph type="pic" sz="quarter" idx="28"/>
          </p:nvPr>
        </p:nvSpPr>
        <p:spPr>
          <a:xfrm>
            <a:off x="12169766" y="-3048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
        <p:nvSpPr>
          <p:cNvPr id="26" name="Picture Placeholder 17"/>
          <p:cNvSpPr>
            <a:spLocks noGrp="1"/>
          </p:cNvSpPr>
          <p:nvPr>
            <p:ph type="pic" sz="quarter" idx="29"/>
          </p:nvPr>
        </p:nvSpPr>
        <p:spPr>
          <a:xfrm>
            <a:off x="18278473" y="483870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Tree>
    <p:extLst>
      <p:ext uri="{BB962C8B-B14F-4D97-AF65-F5344CB8AC3E}">
        <p14:creationId xmlns:p14="http://schemas.microsoft.com/office/powerpoint/2010/main" val="3807384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4_Placeholder">
    <p:spTree>
      <p:nvGrpSpPr>
        <p:cNvPr id="1" name=""/>
        <p:cNvGrpSpPr/>
        <p:nvPr/>
      </p:nvGrpSpPr>
      <p:grpSpPr>
        <a:xfrm>
          <a:off x="0" y="0"/>
          <a:ext cx="0" cy="0"/>
          <a:chOff x="0" y="0"/>
          <a:chExt cx="0" cy="0"/>
        </a:xfrm>
      </p:grpSpPr>
      <p:sp>
        <p:nvSpPr>
          <p:cNvPr id="9" name="Picture Placeholder 2"/>
          <p:cNvSpPr>
            <a:spLocks noGrp="1"/>
          </p:cNvSpPr>
          <p:nvPr>
            <p:ph type="pic" sz="quarter" idx="24"/>
          </p:nvPr>
        </p:nvSpPr>
        <p:spPr>
          <a:xfrm>
            <a:off x="1768474" y="7358285"/>
            <a:ext cx="10308271" cy="4572000"/>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25"/>
          </p:nvPr>
        </p:nvSpPr>
        <p:spPr>
          <a:xfrm>
            <a:off x="12377101" y="7358285"/>
            <a:ext cx="10308273" cy="4572000"/>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26"/>
          </p:nvPr>
        </p:nvSpPr>
        <p:spPr>
          <a:xfrm>
            <a:off x="1768474" y="2475186"/>
            <a:ext cx="20916900" cy="4572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54949535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111023" y="8377295"/>
            <a:ext cx="1929384" cy="1929384"/>
          </a:xfrm>
          <a:prstGeom prst="ellipse">
            <a:avLst/>
          </a:prstGeom>
          <a:solidFill>
            <a:schemeClr val="bg1">
              <a:lumMod val="95000"/>
            </a:schemeClr>
          </a:solidFill>
        </p:spPr>
        <p:txBody>
          <a:bodyPr>
            <a:normAutofit/>
          </a:bodyPr>
          <a:lstStyle>
            <a:lvl1pPr>
              <a:defRPr sz="2000"/>
            </a:lvl1pPr>
          </a:lstStyle>
          <a:p>
            <a:endParaRPr lang="en-US"/>
          </a:p>
        </p:txBody>
      </p:sp>
      <p:sp>
        <p:nvSpPr>
          <p:cNvPr id="7" name="Picture Placeholder 4"/>
          <p:cNvSpPr>
            <a:spLocks noGrp="1"/>
          </p:cNvSpPr>
          <p:nvPr>
            <p:ph type="pic" sz="quarter" idx="11"/>
          </p:nvPr>
        </p:nvSpPr>
        <p:spPr>
          <a:xfrm>
            <a:off x="11355470" y="8402287"/>
            <a:ext cx="1929384" cy="1929384"/>
          </a:xfrm>
          <a:prstGeom prst="ellipse">
            <a:avLst/>
          </a:prstGeom>
          <a:solidFill>
            <a:schemeClr val="bg1">
              <a:lumMod val="95000"/>
            </a:schemeClr>
          </a:solidFill>
        </p:spPr>
        <p:txBody>
          <a:bodyPr>
            <a:normAutofit/>
          </a:bodyPr>
          <a:lstStyle>
            <a:lvl1pPr>
              <a:defRPr sz="2000"/>
            </a:lvl1pPr>
          </a:lstStyle>
          <a:p>
            <a:endParaRPr lang="en-US" dirty="0"/>
          </a:p>
        </p:txBody>
      </p:sp>
      <p:sp>
        <p:nvSpPr>
          <p:cNvPr id="9" name="Picture Placeholder 4"/>
          <p:cNvSpPr>
            <a:spLocks noGrp="1"/>
          </p:cNvSpPr>
          <p:nvPr>
            <p:ph type="pic" sz="quarter" idx="12"/>
          </p:nvPr>
        </p:nvSpPr>
        <p:spPr>
          <a:xfrm>
            <a:off x="18446906" y="8377295"/>
            <a:ext cx="1929384" cy="1929384"/>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69758398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2_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52179" y="0"/>
            <a:ext cx="21873292" cy="13716000"/>
          </a:xfrm>
          <a:prstGeom prst="parallelogram">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255287778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332593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99868234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1_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2188824" y="0"/>
            <a:ext cx="12188825"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06076390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2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2188825" y="6858000"/>
            <a:ext cx="12188825" cy="6858000"/>
          </a:xfrm>
          <a:solidFill>
            <a:schemeClr val="bg1">
              <a:lumMod val="95000"/>
            </a:schemeClr>
          </a:solidFill>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0" y="1"/>
            <a:ext cx="12188825"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51226039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3_Placeholder-Image">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1" y="1"/>
            <a:ext cx="8125882" cy="6858000"/>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8125882" y="6858000"/>
            <a:ext cx="8125882" cy="6858000"/>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6251768" y="0"/>
            <a:ext cx="8125882"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3585781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4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8125882" y="6858000"/>
            <a:ext cx="16251768" cy="685800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0"/>
          </p:nvPr>
        </p:nvSpPr>
        <p:spPr>
          <a:xfrm>
            <a:off x="1" y="1"/>
            <a:ext cx="8125882"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91484463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5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1" y="0"/>
            <a:ext cx="12188824"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03437959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6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0"/>
          </p:nvPr>
        </p:nvSpPr>
        <p:spPr>
          <a:xfrm>
            <a:off x="1" y="0"/>
            <a:ext cx="3560665" cy="1371599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1"/>
          </p:nvPr>
        </p:nvSpPr>
        <p:spPr>
          <a:xfrm>
            <a:off x="13677410" y="0"/>
            <a:ext cx="3560665" cy="1371599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2"/>
          </p:nvPr>
        </p:nvSpPr>
        <p:spPr>
          <a:xfrm>
            <a:off x="17243002" y="0"/>
            <a:ext cx="3560665" cy="13715999"/>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3"/>
          </p:nvPr>
        </p:nvSpPr>
        <p:spPr>
          <a:xfrm>
            <a:off x="20805176" y="0"/>
            <a:ext cx="3560665" cy="13715999"/>
          </a:xfrm>
          <a:solidFill>
            <a:schemeClr val="bg1">
              <a:lumMod val="95000"/>
            </a:schemeClr>
          </a:solidFill>
        </p:spPr>
        <p:txBody>
          <a:bodyPr>
            <a:normAutofit/>
          </a:bodyPr>
          <a:lstStyle>
            <a:lvl1pPr>
              <a:defRPr sz="2800"/>
            </a:lvl1pPr>
          </a:lstStyle>
          <a:p>
            <a:endParaRPr lang="en-US"/>
          </a:p>
        </p:txBody>
      </p:sp>
      <p:sp>
        <p:nvSpPr>
          <p:cNvPr id="17" name="Picture Placeholder 6"/>
          <p:cNvSpPr>
            <a:spLocks noGrp="1"/>
          </p:cNvSpPr>
          <p:nvPr>
            <p:ph type="pic" sz="quarter" idx="14"/>
          </p:nvPr>
        </p:nvSpPr>
        <p:spPr>
          <a:xfrm>
            <a:off x="7144410" y="2996184"/>
            <a:ext cx="3008376" cy="3008376"/>
          </a:xfrm>
          <a:prstGeom prst="ellipse">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3323214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2666690" y="2066657"/>
            <a:ext cx="5018049" cy="8906256"/>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83762679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7_Placeholder-Image">
    <p:spTree>
      <p:nvGrpSpPr>
        <p:cNvPr id="1" name=""/>
        <p:cNvGrpSpPr/>
        <p:nvPr/>
      </p:nvGrpSpPr>
      <p:grpSpPr>
        <a:xfrm>
          <a:off x="0" y="0"/>
          <a:ext cx="0" cy="0"/>
          <a:chOff x="0" y="0"/>
          <a:chExt cx="0" cy="0"/>
        </a:xfrm>
      </p:grpSpPr>
      <p:sp>
        <p:nvSpPr>
          <p:cNvPr id="20" name="Picture Placeholder 2"/>
          <p:cNvSpPr>
            <a:spLocks noGrp="1"/>
          </p:cNvSpPr>
          <p:nvPr>
            <p:ph type="pic" sz="quarter" idx="11"/>
          </p:nvPr>
        </p:nvSpPr>
        <p:spPr>
          <a:xfrm>
            <a:off x="0" y="0"/>
            <a:ext cx="3560665" cy="13715999"/>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2"/>
          </p:nvPr>
        </p:nvSpPr>
        <p:spPr>
          <a:xfrm>
            <a:off x="3565592" y="0"/>
            <a:ext cx="3560665" cy="13715999"/>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3"/>
          </p:nvPr>
        </p:nvSpPr>
        <p:spPr>
          <a:xfrm>
            <a:off x="7127766" y="0"/>
            <a:ext cx="3560665" cy="13715999"/>
          </a:xfr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10"/>
          </p:nvPr>
        </p:nvSpPr>
        <p:spPr>
          <a:xfrm>
            <a:off x="20816985" y="0"/>
            <a:ext cx="3560665" cy="13715999"/>
          </a:xfrm>
          <a:solidFill>
            <a:schemeClr val="bg1">
              <a:lumMod val="95000"/>
            </a:schemeClr>
          </a:solidFill>
        </p:spPr>
        <p:txBody>
          <a:bodyPr>
            <a:normAutofit/>
          </a:bodyPr>
          <a:lstStyle>
            <a:lvl1pPr>
              <a:defRPr sz="2800"/>
            </a:lvl1pPr>
          </a:lstStyle>
          <a:p>
            <a:endParaRPr lang="en-US"/>
          </a:p>
        </p:txBody>
      </p:sp>
      <p:sp>
        <p:nvSpPr>
          <p:cNvPr id="24" name="Picture Placeholder 6"/>
          <p:cNvSpPr>
            <a:spLocks noGrp="1"/>
          </p:cNvSpPr>
          <p:nvPr>
            <p:ph type="pic" sz="quarter" idx="14"/>
          </p:nvPr>
        </p:nvSpPr>
        <p:spPr>
          <a:xfrm>
            <a:off x="14227771" y="2996184"/>
            <a:ext cx="3008376" cy="3008376"/>
          </a:xfrm>
          <a:prstGeom prst="ellipse">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154547032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8_Placeholder-Image">
    <p:spTree>
      <p:nvGrpSpPr>
        <p:cNvPr id="1" name=""/>
        <p:cNvGrpSpPr/>
        <p:nvPr/>
      </p:nvGrpSpPr>
      <p:grpSpPr>
        <a:xfrm>
          <a:off x="0" y="0"/>
          <a:ext cx="0" cy="0"/>
          <a:chOff x="0" y="0"/>
          <a:chExt cx="0" cy="0"/>
        </a:xfrm>
      </p:grpSpPr>
      <p:sp>
        <p:nvSpPr>
          <p:cNvPr id="14" name="Picture Placeholder 6"/>
          <p:cNvSpPr>
            <a:spLocks noGrp="1"/>
          </p:cNvSpPr>
          <p:nvPr>
            <p:ph type="pic" sz="quarter" idx="14"/>
          </p:nvPr>
        </p:nvSpPr>
        <p:spPr>
          <a:xfrm>
            <a:off x="2933065" y="4235410"/>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
        <p:nvSpPr>
          <p:cNvPr id="15" name="Picture Placeholder 6"/>
          <p:cNvSpPr>
            <a:spLocks noGrp="1"/>
          </p:cNvSpPr>
          <p:nvPr>
            <p:ph type="pic" sz="quarter" idx="15"/>
          </p:nvPr>
        </p:nvSpPr>
        <p:spPr>
          <a:xfrm>
            <a:off x="2933065" y="8578751"/>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
        <p:nvSpPr>
          <p:cNvPr id="16" name="Picture Placeholder 6"/>
          <p:cNvSpPr>
            <a:spLocks noGrp="1"/>
          </p:cNvSpPr>
          <p:nvPr>
            <p:ph type="pic" sz="quarter" idx="16"/>
          </p:nvPr>
        </p:nvSpPr>
        <p:spPr>
          <a:xfrm>
            <a:off x="13441422" y="4235409"/>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
        <p:nvSpPr>
          <p:cNvPr id="17" name="Picture Placeholder 6"/>
          <p:cNvSpPr>
            <a:spLocks noGrp="1"/>
          </p:cNvSpPr>
          <p:nvPr>
            <p:ph type="pic" sz="quarter" idx="17"/>
          </p:nvPr>
        </p:nvSpPr>
        <p:spPr>
          <a:xfrm>
            <a:off x="13441422" y="8578750"/>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332896726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29_Placeholder-Image">
    <p:spTree>
      <p:nvGrpSpPr>
        <p:cNvPr id="1" name=""/>
        <p:cNvGrpSpPr/>
        <p:nvPr/>
      </p:nvGrpSpPr>
      <p:grpSpPr>
        <a:xfrm>
          <a:off x="0" y="0"/>
          <a:ext cx="0" cy="0"/>
          <a:chOff x="0" y="0"/>
          <a:chExt cx="0" cy="0"/>
        </a:xfrm>
      </p:grpSpPr>
      <p:sp>
        <p:nvSpPr>
          <p:cNvPr id="22" name="Picture Placeholder 6"/>
          <p:cNvSpPr>
            <a:spLocks noGrp="1"/>
          </p:cNvSpPr>
          <p:nvPr>
            <p:ph type="pic" sz="quarter" idx="14"/>
          </p:nvPr>
        </p:nvSpPr>
        <p:spPr>
          <a:xfrm>
            <a:off x="4126445"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23" name="Picture Placeholder 6"/>
          <p:cNvSpPr>
            <a:spLocks noGrp="1"/>
          </p:cNvSpPr>
          <p:nvPr>
            <p:ph type="pic" sz="quarter" idx="18"/>
          </p:nvPr>
        </p:nvSpPr>
        <p:spPr>
          <a:xfrm>
            <a:off x="9027879"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24" name="Picture Placeholder 6"/>
          <p:cNvSpPr>
            <a:spLocks noGrp="1"/>
          </p:cNvSpPr>
          <p:nvPr>
            <p:ph type="pic" sz="quarter" idx="19"/>
          </p:nvPr>
        </p:nvSpPr>
        <p:spPr>
          <a:xfrm>
            <a:off x="13929312"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25" name="Picture Placeholder 6"/>
          <p:cNvSpPr>
            <a:spLocks noGrp="1"/>
          </p:cNvSpPr>
          <p:nvPr>
            <p:ph type="pic" sz="quarter" idx="20"/>
          </p:nvPr>
        </p:nvSpPr>
        <p:spPr>
          <a:xfrm>
            <a:off x="18260331"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0" name="Picture Placeholder 6"/>
          <p:cNvSpPr>
            <a:spLocks noGrp="1"/>
          </p:cNvSpPr>
          <p:nvPr>
            <p:ph type="pic" sz="quarter" idx="21"/>
          </p:nvPr>
        </p:nvSpPr>
        <p:spPr>
          <a:xfrm>
            <a:off x="4126445"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1" name="Picture Placeholder 6"/>
          <p:cNvSpPr>
            <a:spLocks noGrp="1"/>
          </p:cNvSpPr>
          <p:nvPr>
            <p:ph type="pic" sz="quarter" idx="22"/>
          </p:nvPr>
        </p:nvSpPr>
        <p:spPr>
          <a:xfrm>
            <a:off x="9027879"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2" name="Picture Placeholder 6"/>
          <p:cNvSpPr>
            <a:spLocks noGrp="1"/>
          </p:cNvSpPr>
          <p:nvPr>
            <p:ph type="pic" sz="quarter" idx="23"/>
          </p:nvPr>
        </p:nvSpPr>
        <p:spPr>
          <a:xfrm>
            <a:off x="13929312"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3" name="Picture Placeholder 6"/>
          <p:cNvSpPr>
            <a:spLocks noGrp="1"/>
          </p:cNvSpPr>
          <p:nvPr>
            <p:ph type="pic" sz="quarter" idx="24"/>
          </p:nvPr>
        </p:nvSpPr>
        <p:spPr>
          <a:xfrm>
            <a:off x="18260331"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170621400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9_Placeholder-Image">
    <p:spTree>
      <p:nvGrpSpPr>
        <p:cNvPr id="1" name=""/>
        <p:cNvGrpSpPr/>
        <p:nvPr/>
      </p:nvGrpSpPr>
      <p:grpSpPr>
        <a:xfrm>
          <a:off x="0" y="0"/>
          <a:ext cx="0" cy="0"/>
          <a:chOff x="0" y="0"/>
          <a:chExt cx="0" cy="0"/>
        </a:xfrm>
      </p:grpSpPr>
      <p:sp>
        <p:nvSpPr>
          <p:cNvPr id="8" name="Picture Placeholder 2"/>
          <p:cNvSpPr>
            <a:spLocks noGrp="1"/>
          </p:cNvSpPr>
          <p:nvPr>
            <p:ph type="pic" sz="quarter" idx="13"/>
          </p:nvPr>
        </p:nvSpPr>
        <p:spPr>
          <a:xfrm>
            <a:off x="0" y="4466492"/>
            <a:ext cx="11007969" cy="9249507"/>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66114053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10_Placeholder-Image">
    <p:spTree>
      <p:nvGrpSpPr>
        <p:cNvPr id="1" name=""/>
        <p:cNvGrpSpPr/>
        <p:nvPr/>
      </p:nvGrpSpPr>
      <p:grpSpPr>
        <a:xfrm>
          <a:off x="0" y="0"/>
          <a:ext cx="0" cy="0"/>
          <a:chOff x="0" y="0"/>
          <a:chExt cx="0" cy="0"/>
        </a:xfrm>
      </p:grpSpPr>
      <p:sp>
        <p:nvSpPr>
          <p:cNvPr id="22" name="Picture Placeholder 6"/>
          <p:cNvSpPr>
            <a:spLocks noGrp="1"/>
          </p:cNvSpPr>
          <p:nvPr>
            <p:ph type="pic" sz="quarter" idx="14"/>
          </p:nvPr>
        </p:nvSpPr>
        <p:spPr>
          <a:xfrm>
            <a:off x="2249750" y="41388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3" name="Picture Placeholder 6"/>
          <p:cNvSpPr>
            <a:spLocks noGrp="1"/>
          </p:cNvSpPr>
          <p:nvPr>
            <p:ph type="pic" sz="quarter" idx="15"/>
          </p:nvPr>
        </p:nvSpPr>
        <p:spPr>
          <a:xfrm>
            <a:off x="2249750" y="65010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4" name="Picture Placeholder 6"/>
          <p:cNvSpPr>
            <a:spLocks noGrp="1"/>
          </p:cNvSpPr>
          <p:nvPr>
            <p:ph type="pic" sz="quarter" idx="16"/>
          </p:nvPr>
        </p:nvSpPr>
        <p:spPr>
          <a:xfrm>
            <a:off x="2249750" y="9058787"/>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5" name="Picture Placeholder 6"/>
          <p:cNvSpPr>
            <a:spLocks noGrp="1"/>
          </p:cNvSpPr>
          <p:nvPr>
            <p:ph type="pic" sz="quarter" idx="17"/>
          </p:nvPr>
        </p:nvSpPr>
        <p:spPr>
          <a:xfrm>
            <a:off x="9509636" y="41388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6" name="Picture Placeholder 6"/>
          <p:cNvSpPr>
            <a:spLocks noGrp="1"/>
          </p:cNvSpPr>
          <p:nvPr>
            <p:ph type="pic" sz="quarter" idx="18"/>
          </p:nvPr>
        </p:nvSpPr>
        <p:spPr>
          <a:xfrm>
            <a:off x="9509636" y="65010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7" name="Picture Placeholder 6"/>
          <p:cNvSpPr>
            <a:spLocks noGrp="1"/>
          </p:cNvSpPr>
          <p:nvPr>
            <p:ph type="pic" sz="quarter" idx="19"/>
          </p:nvPr>
        </p:nvSpPr>
        <p:spPr>
          <a:xfrm>
            <a:off x="9509636" y="9058787"/>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8" name="Picture Placeholder 6"/>
          <p:cNvSpPr>
            <a:spLocks noGrp="1"/>
          </p:cNvSpPr>
          <p:nvPr>
            <p:ph type="pic" sz="quarter" idx="20"/>
          </p:nvPr>
        </p:nvSpPr>
        <p:spPr>
          <a:xfrm>
            <a:off x="16769522" y="41388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9" name="Picture Placeholder 6"/>
          <p:cNvSpPr>
            <a:spLocks noGrp="1"/>
          </p:cNvSpPr>
          <p:nvPr>
            <p:ph type="pic" sz="quarter" idx="21"/>
          </p:nvPr>
        </p:nvSpPr>
        <p:spPr>
          <a:xfrm>
            <a:off x="16769522" y="65010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30" name="Picture Placeholder 6"/>
          <p:cNvSpPr>
            <a:spLocks noGrp="1"/>
          </p:cNvSpPr>
          <p:nvPr>
            <p:ph type="pic" sz="quarter" idx="22"/>
          </p:nvPr>
        </p:nvSpPr>
        <p:spPr>
          <a:xfrm>
            <a:off x="16769522" y="9058787"/>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210370461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11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3"/>
          </p:nvPr>
        </p:nvSpPr>
        <p:spPr>
          <a:xfrm>
            <a:off x="-2" y="1"/>
            <a:ext cx="12188826" cy="6858000"/>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4"/>
          </p:nvPr>
        </p:nvSpPr>
        <p:spPr>
          <a:xfrm>
            <a:off x="-2" y="6858000"/>
            <a:ext cx="12188826" cy="6858000"/>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5"/>
          </p:nvPr>
        </p:nvSpPr>
        <p:spPr>
          <a:xfrm>
            <a:off x="12188824" y="6858000"/>
            <a:ext cx="12188826"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93680677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12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2" y="1"/>
            <a:ext cx="7689274" cy="7689272"/>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4"/>
          </p:nvPr>
        </p:nvSpPr>
        <p:spPr>
          <a:xfrm>
            <a:off x="-2" y="8391658"/>
            <a:ext cx="11892732" cy="5324341"/>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5"/>
          </p:nvPr>
        </p:nvSpPr>
        <p:spPr>
          <a:xfrm>
            <a:off x="12579858" y="8391658"/>
            <a:ext cx="11797792" cy="5324342"/>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16"/>
          </p:nvPr>
        </p:nvSpPr>
        <p:spPr>
          <a:xfrm>
            <a:off x="8391657" y="1"/>
            <a:ext cx="7689274" cy="7689272"/>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7"/>
          </p:nvPr>
        </p:nvSpPr>
        <p:spPr>
          <a:xfrm>
            <a:off x="16688376" y="1"/>
            <a:ext cx="7689274" cy="7689272"/>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18874506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3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2" y="0"/>
            <a:ext cx="24377652" cy="13715999"/>
          </a:xfrm>
          <a:solidFill>
            <a:schemeClr val="bg1">
              <a:lumMod val="95000"/>
            </a:schemeClr>
          </a:solidFill>
        </p:spPr>
        <p:txBody>
          <a:bodyPr>
            <a:normAutofit/>
          </a:bodyPr>
          <a:lstStyle>
            <a:lvl1pPr>
              <a:defRPr sz="2800"/>
            </a:lvl1pPr>
          </a:lstStyle>
          <a:p>
            <a:endParaRPr lang="en-US"/>
          </a:p>
        </p:txBody>
      </p:sp>
      <p:sp>
        <p:nvSpPr>
          <p:cNvPr id="9" name="Picture Placeholder 6"/>
          <p:cNvSpPr>
            <a:spLocks noGrp="1"/>
          </p:cNvSpPr>
          <p:nvPr>
            <p:ph type="pic" sz="quarter" idx="10"/>
          </p:nvPr>
        </p:nvSpPr>
        <p:spPr>
          <a:xfrm>
            <a:off x="10767066" y="3452063"/>
            <a:ext cx="3008376" cy="3008376"/>
          </a:xfrm>
          <a:prstGeom prst="ellipse">
            <a:avLst/>
          </a:prstGeom>
          <a:solidFill>
            <a:schemeClr val="bg1">
              <a:lumMod val="7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41778866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14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5"/>
          </p:nvPr>
        </p:nvSpPr>
        <p:spPr>
          <a:xfrm>
            <a:off x="518286" y="518286"/>
            <a:ext cx="5416062" cy="5978769"/>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6"/>
          </p:nvPr>
        </p:nvSpPr>
        <p:spPr>
          <a:xfrm>
            <a:off x="518286" y="7015341"/>
            <a:ext cx="5416062" cy="597876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7"/>
          </p:nvPr>
        </p:nvSpPr>
        <p:spPr>
          <a:xfrm>
            <a:off x="6452631" y="2498002"/>
            <a:ext cx="8707157" cy="597876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08851661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1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10963548" y="0"/>
            <a:ext cx="13414102" cy="10968174"/>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9030289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16469412" y="3314699"/>
            <a:ext cx="6126480" cy="7756072"/>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69488798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16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0" y="0"/>
            <a:ext cx="13414102" cy="10968174"/>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88440890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17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0" y="0"/>
            <a:ext cx="6088205" cy="13716000"/>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8"/>
          </p:nvPr>
        </p:nvSpPr>
        <p:spPr>
          <a:xfrm>
            <a:off x="6100620" y="0"/>
            <a:ext cx="6088205" cy="13716000"/>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9"/>
          </p:nvPr>
        </p:nvSpPr>
        <p:spPr>
          <a:xfrm>
            <a:off x="12181376" y="0"/>
            <a:ext cx="6088205" cy="13716000"/>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20"/>
          </p:nvPr>
        </p:nvSpPr>
        <p:spPr>
          <a:xfrm>
            <a:off x="18281996" y="0"/>
            <a:ext cx="6088205"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46199255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18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1128473" y="1688124"/>
            <a:ext cx="6093171" cy="10339754"/>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8"/>
          </p:nvPr>
        </p:nvSpPr>
        <p:spPr>
          <a:xfrm>
            <a:off x="7564442" y="1688122"/>
            <a:ext cx="6093171" cy="5020362"/>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9"/>
          </p:nvPr>
        </p:nvSpPr>
        <p:spPr>
          <a:xfrm>
            <a:off x="7564442" y="7029400"/>
            <a:ext cx="6088205" cy="500941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65594184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19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3260036" y="0"/>
            <a:ext cx="10058400"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81957523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20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11057421" y="0"/>
            <a:ext cx="10058400"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61150118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21_Placeholder-Image">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11057421" y="0"/>
            <a:ext cx="13320228"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14916622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22_Placeholder-Image">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1" y="0"/>
            <a:ext cx="13320228"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66105551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23_Placeholder-Image">
    <p:spTree>
      <p:nvGrpSpPr>
        <p:cNvPr id="1" name=""/>
        <p:cNvGrpSpPr/>
        <p:nvPr/>
      </p:nvGrpSpPr>
      <p:grpSpPr>
        <a:xfrm>
          <a:off x="0" y="0"/>
          <a:ext cx="0" cy="0"/>
          <a:chOff x="0" y="0"/>
          <a:chExt cx="0" cy="0"/>
        </a:xfrm>
      </p:grpSpPr>
      <p:sp>
        <p:nvSpPr>
          <p:cNvPr id="11" name="Picture Placeholder 2"/>
          <p:cNvSpPr>
            <a:spLocks noGrp="1"/>
          </p:cNvSpPr>
          <p:nvPr>
            <p:ph type="pic" sz="quarter" idx="13"/>
          </p:nvPr>
        </p:nvSpPr>
        <p:spPr>
          <a:xfrm>
            <a:off x="0" y="6149725"/>
            <a:ext cx="6099349" cy="540258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4"/>
          </p:nvPr>
        </p:nvSpPr>
        <p:spPr>
          <a:xfrm>
            <a:off x="6077355" y="6149724"/>
            <a:ext cx="6099349" cy="5402580"/>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5"/>
          </p:nvPr>
        </p:nvSpPr>
        <p:spPr>
          <a:xfrm>
            <a:off x="12189866" y="6149725"/>
            <a:ext cx="6099349" cy="5402580"/>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6"/>
          </p:nvPr>
        </p:nvSpPr>
        <p:spPr>
          <a:xfrm>
            <a:off x="18295796" y="6149724"/>
            <a:ext cx="6099349" cy="540258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27575149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24_Placeholder-Image">
    <p:spTree>
      <p:nvGrpSpPr>
        <p:cNvPr id="1" name=""/>
        <p:cNvGrpSpPr/>
        <p:nvPr/>
      </p:nvGrpSpPr>
      <p:grpSpPr>
        <a:xfrm>
          <a:off x="0" y="0"/>
          <a:ext cx="0" cy="0"/>
          <a:chOff x="0" y="0"/>
          <a:chExt cx="0" cy="0"/>
        </a:xfrm>
      </p:grpSpPr>
      <p:sp>
        <p:nvSpPr>
          <p:cNvPr id="9" name="Picture Placeholder 2"/>
          <p:cNvSpPr>
            <a:spLocks noGrp="1"/>
          </p:cNvSpPr>
          <p:nvPr>
            <p:ph type="pic" sz="quarter" idx="15"/>
          </p:nvPr>
        </p:nvSpPr>
        <p:spPr>
          <a:xfrm>
            <a:off x="11795467" y="8428606"/>
            <a:ext cx="5408124" cy="4220594"/>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3"/>
          </p:nvPr>
        </p:nvSpPr>
        <p:spPr>
          <a:xfrm>
            <a:off x="2059021" y="4208012"/>
            <a:ext cx="9519561" cy="8441188"/>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6"/>
          </p:nvPr>
        </p:nvSpPr>
        <p:spPr>
          <a:xfrm>
            <a:off x="17203589" y="4208012"/>
            <a:ext cx="5408125" cy="4220594"/>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60501286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2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451689" y="2833960"/>
            <a:ext cx="9423139" cy="981524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1682435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2171700" y="4667250"/>
            <a:ext cx="9105900" cy="5138928"/>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0935941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26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 y="0"/>
            <a:ext cx="24377650" cy="96012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36404703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27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 y="0"/>
            <a:ext cx="10193866"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419675888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28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4209184" y="0"/>
            <a:ext cx="10193866"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86142167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32_Placeholder">
    <p:spTree>
      <p:nvGrpSpPr>
        <p:cNvPr id="1" name=""/>
        <p:cNvGrpSpPr/>
        <p:nvPr/>
      </p:nvGrpSpPr>
      <p:grpSpPr>
        <a:xfrm>
          <a:off x="0" y="0"/>
          <a:ext cx="0" cy="0"/>
          <a:chOff x="0" y="0"/>
          <a:chExt cx="0" cy="0"/>
        </a:xfrm>
      </p:grpSpPr>
      <p:sp>
        <p:nvSpPr>
          <p:cNvPr id="8" name="Picture Placeholder 2"/>
          <p:cNvSpPr>
            <a:spLocks noGrp="1"/>
          </p:cNvSpPr>
          <p:nvPr>
            <p:ph type="pic" sz="quarter" idx="25"/>
          </p:nvPr>
        </p:nvSpPr>
        <p:spPr>
          <a:xfrm>
            <a:off x="6096001" y="3295503"/>
            <a:ext cx="3879274" cy="6037416"/>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24"/>
          </p:nvPr>
        </p:nvSpPr>
        <p:spPr>
          <a:xfrm>
            <a:off x="1911928" y="3295503"/>
            <a:ext cx="3879274" cy="6037416"/>
          </a:xfrm>
          <a:solidFill>
            <a:schemeClr val="bg1">
              <a:lumMod val="95000"/>
            </a:schemeClr>
          </a:solidFill>
        </p:spPr>
        <p:txBody>
          <a:bodyPr>
            <a:normAutofit/>
          </a:bodyPr>
          <a:lstStyle>
            <a:lvl1pPr>
              <a:defRPr sz="2800"/>
            </a:lvl1pPr>
          </a:lstStyle>
          <a:p>
            <a:endParaRPr lang="en-US"/>
          </a:p>
        </p:txBody>
      </p:sp>
      <p:sp>
        <p:nvSpPr>
          <p:cNvPr id="9" name="Picture Placeholder 2"/>
          <p:cNvSpPr>
            <a:spLocks noGrp="1"/>
          </p:cNvSpPr>
          <p:nvPr>
            <p:ph type="pic" sz="quarter" idx="26"/>
          </p:nvPr>
        </p:nvSpPr>
        <p:spPr>
          <a:xfrm>
            <a:off x="10280074" y="3295503"/>
            <a:ext cx="3879274" cy="6037416"/>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27"/>
          </p:nvPr>
        </p:nvSpPr>
        <p:spPr>
          <a:xfrm>
            <a:off x="14464147" y="3295503"/>
            <a:ext cx="3879274" cy="6037416"/>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28"/>
          </p:nvPr>
        </p:nvSpPr>
        <p:spPr>
          <a:xfrm>
            <a:off x="18648220" y="3295503"/>
            <a:ext cx="3879274" cy="6037416"/>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86241818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17_Portfolio Three">
    <p:spTree>
      <p:nvGrpSpPr>
        <p:cNvPr id="1" name=""/>
        <p:cNvGrpSpPr/>
        <p:nvPr/>
      </p:nvGrpSpPr>
      <p:grpSpPr>
        <a:xfrm>
          <a:off x="0" y="0"/>
          <a:ext cx="0" cy="0"/>
          <a:chOff x="0" y="0"/>
          <a:chExt cx="0" cy="0"/>
        </a:xfrm>
      </p:grpSpPr>
      <p:sp>
        <p:nvSpPr>
          <p:cNvPr id="15" name="Picture Placeholder 2"/>
          <p:cNvSpPr>
            <a:spLocks noGrp="1"/>
          </p:cNvSpPr>
          <p:nvPr>
            <p:ph type="pic" sz="quarter" idx="11"/>
          </p:nvPr>
        </p:nvSpPr>
        <p:spPr>
          <a:xfrm>
            <a:off x="0" y="0"/>
            <a:ext cx="4060850" cy="6858000"/>
          </a:xfrm>
        </p:spPr>
        <p:txBody>
          <a:bodyPr>
            <a:normAutofit/>
          </a:bodyPr>
          <a:lstStyle>
            <a:lvl1pPr>
              <a:defRPr sz="1600"/>
            </a:lvl1pPr>
          </a:lstStyle>
          <a:p>
            <a:endParaRPr lang="en-US"/>
          </a:p>
        </p:txBody>
      </p:sp>
      <p:sp>
        <p:nvSpPr>
          <p:cNvPr id="16" name="Picture Placeholder 2"/>
          <p:cNvSpPr>
            <a:spLocks noGrp="1"/>
          </p:cNvSpPr>
          <p:nvPr>
            <p:ph type="pic" sz="quarter" idx="12"/>
          </p:nvPr>
        </p:nvSpPr>
        <p:spPr>
          <a:xfrm>
            <a:off x="4088889" y="0"/>
            <a:ext cx="4081412" cy="6858000"/>
          </a:xfrm>
        </p:spPr>
        <p:txBody>
          <a:bodyPr>
            <a:normAutofit/>
          </a:bodyPr>
          <a:lstStyle>
            <a:lvl1pPr>
              <a:defRPr sz="1600"/>
            </a:lvl1pPr>
          </a:lstStyle>
          <a:p>
            <a:endParaRPr lang="en-US"/>
          </a:p>
        </p:txBody>
      </p:sp>
      <p:sp>
        <p:nvSpPr>
          <p:cNvPr id="19" name="Picture Placeholder 2"/>
          <p:cNvSpPr>
            <a:spLocks noGrp="1"/>
          </p:cNvSpPr>
          <p:nvPr>
            <p:ph type="pic" sz="quarter" idx="15"/>
          </p:nvPr>
        </p:nvSpPr>
        <p:spPr>
          <a:xfrm>
            <a:off x="8170301" y="0"/>
            <a:ext cx="4054581" cy="6858000"/>
          </a:xfrm>
        </p:spPr>
        <p:txBody>
          <a:bodyPr>
            <a:normAutofit/>
          </a:bodyPr>
          <a:lstStyle>
            <a:lvl1pPr>
              <a:defRPr sz="1600"/>
            </a:lvl1pPr>
          </a:lstStyle>
          <a:p>
            <a:endParaRPr lang="en-US"/>
          </a:p>
        </p:txBody>
      </p:sp>
      <p:sp>
        <p:nvSpPr>
          <p:cNvPr id="21" name="Picture Placeholder 2"/>
          <p:cNvSpPr>
            <a:spLocks noGrp="1"/>
          </p:cNvSpPr>
          <p:nvPr>
            <p:ph type="pic" sz="quarter" idx="17"/>
          </p:nvPr>
        </p:nvSpPr>
        <p:spPr>
          <a:xfrm>
            <a:off x="0" y="6858000"/>
            <a:ext cx="4060850" cy="6858000"/>
          </a:xfrm>
        </p:spPr>
        <p:txBody>
          <a:bodyPr>
            <a:normAutofit/>
          </a:bodyPr>
          <a:lstStyle>
            <a:lvl1pPr>
              <a:defRPr sz="1600"/>
            </a:lvl1pPr>
          </a:lstStyle>
          <a:p>
            <a:endParaRPr lang="en-US"/>
          </a:p>
        </p:txBody>
      </p:sp>
      <p:sp>
        <p:nvSpPr>
          <p:cNvPr id="22" name="Picture Placeholder 2"/>
          <p:cNvSpPr>
            <a:spLocks noGrp="1"/>
          </p:cNvSpPr>
          <p:nvPr>
            <p:ph type="pic" sz="quarter" idx="18"/>
          </p:nvPr>
        </p:nvSpPr>
        <p:spPr>
          <a:xfrm>
            <a:off x="4071648" y="6858000"/>
            <a:ext cx="4087855" cy="6858000"/>
          </a:xfrm>
        </p:spPr>
        <p:txBody>
          <a:bodyPr>
            <a:normAutofit/>
          </a:bodyPr>
          <a:lstStyle>
            <a:lvl1pPr>
              <a:defRPr sz="1600"/>
            </a:lvl1pPr>
          </a:lstStyle>
          <a:p>
            <a:endParaRPr lang="en-US"/>
          </a:p>
        </p:txBody>
      </p:sp>
      <p:sp>
        <p:nvSpPr>
          <p:cNvPr id="25" name="Picture Placeholder 2"/>
          <p:cNvSpPr>
            <a:spLocks noGrp="1"/>
          </p:cNvSpPr>
          <p:nvPr>
            <p:ph type="pic" sz="quarter" idx="21"/>
          </p:nvPr>
        </p:nvSpPr>
        <p:spPr>
          <a:xfrm>
            <a:off x="8170301" y="6858000"/>
            <a:ext cx="4054581" cy="6858000"/>
          </a:xfrm>
        </p:spPr>
        <p:txBody>
          <a:bodyPr>
            <a:normAutofit/>
          </a:bodyPr>
          <a:lstStyle>
            <a:lvl1pPr>
              <a:defRPr sz="1600"/>
            </a:lvl1pPr>
          </a:lstStyle>
          <a:p>
            <a:endParaRPr lang="en-US"/>
          </a:p>
        </p:txBody>
      </p:sp>
    </p:spTree>
    <p:extLst>
      <p:ext uri="{BB962C8B-B14F-4D97-AF65-F5344CB8AC3E}">
        <p14:creationId xmlns:p14="http://schemas.microsoft.com/office/powerpoint/2010/main" val="66391677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33_Placeholder">
    <p:spTree>
      <p:nvGrpSpPr>
        <p:cNvPr id="1" name=""/>
        <p:cNvGrpSpPr/>
        <p:nvPr/>
      </p:nvGrpSpPr>
      <p:grpSpPr>
        <a:xfrm>
          <a:off x="0" y="0"/>
          <a:ext cx="0" cy="0"/>
          <a:chOff x="0" y="0"/>
          <a:chExt cx="0" cy="0"/>
        </a:xfrm>
      </p:grpSpPr>
      <p:sp>
        <p:nvSpPr>
          <p:cNvPr id="23" name="Picture Placeholder 2"/>
          <p:cNvSpPr>
            <a:spLocks noGrp="1"/>
          </p:cNvSpPr>
          <p:nvPr>
            <p:ph type="pic" sz="quarter" idx="28"/>
          </p:nvPr>
        </p:nvSpPr>
        <p:spPr>
          <a:xfrm>
            <a:off x="12188825" y="0"/>
            <a:ext cx="12188825" cy="6858000"/>
          </a:xfrm>
          <a:prstGeom prst="rect">
            <a:avLst/>
          </a:prstGeom>
          <a:solidFill>
            <a:schemeClr val="bg1">
              <a:lumMod val="95000"/>
            </a:schemeClr>
          </a:solidFill>
        </p:spPr>
        <p:txBody>
          <a:bodyPr>
            <a:normAutofit/>
          </a:bodyPr>
          <a:lstStyle>
            <a:lvl1pPr>
              <a:defRPr sz="2800"/>
            </a:lvl1pPr>
          </a:lstStyle>
          <a:p>
            <a:endParaRPr lang="en-US"/>
          </a:p>
        </p:txBody>
      </p:sp>
      <p:sp>
        <p:nvSpPr>
          <p:cNvPr id="24" name="Picture Placeholder 2"/>
          <p:cNvSpPr>
            <a:spLocks noGrp="1"/>
          </p:cNvSpPr>
          <p:nvPr>
            <p:ph type="pic" sz="quarter" idx="29"/>
          </p:nvPr>
        </p:nvSpPr>
        <p:spPr>
          <a:xfrm>
            <a:off x="0" y="6858000"/>
            <a:ext cx="12188825" cy="6858000"/>
          </a:xfrm>
          <a:prstGeom prst="rect">
            <a:avLst/>
          </a:prstGeo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1881223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1_Responsive Design">
    <p:spTree>
      <p:nvGrpSpPr>
        <p:cNvPr id="1" name=""/>
        <p:cNvGrpSpPr/>
        <p:nvPr/>
      </p:nvGrpSpPr>
      <p:grpSpPr>
        <a:xfrm>
          <a:off x="0" y="0"/>
          <a:ext cx="0" cy="0"/>
          <a:chOff x="0" y="0"/>
          <a:chExt cx="0" cy="0"/>
        </a:xfrm>
      </p:grpSpPr>
      <p:sp>
        <p:nvSpPr>
          <p:cNvPr id="9" name="Picture Placeholder 2"/>
          <p:cNvSpPr>
            <a:spLocks noGrp="1" noChangeAspect="1"/>
          </p:cNvSpPr>
          <p:nvPr>
            <p:ph type="pic" sz="quarter" idx="25"/>
          </p:nvPr>
        </p:nvSpPr>
        <p:spPr>
          <a:xfrm>
            <a:off x="8434174" y="5371869"/>
            <a:ext cx="6679466" cy="3785477"/>
          </a:xfrm>
        </p:spPr>
        <p:txBody>
          <a:bodyPr anchor="t">
            <a:normAutofit/>
          </a:bodyPr>
          <a:lstStyle>
            <a:lvl1pPr marL="0" indent="0" algn="ctr">
              <a:buNone/>
              <a:defRPr sz="2199">
                <a:latin typeface="Calibri Light"/>
                <a:cs typeface="Calibri Light"/>
              </a:defRPr>
            </a:lvl1pPr>
          </a:lstStyle>
          <a:p>
            <a:endParaRPr lang="id-ID" dirty="0"/>
          </a:p>
        </p:txBody>
      </p:sp>
      <p:sp>
        <p:nvSpPr>
          <p:cNvPr id="17" name="Picture Placeholder 2"/>
          <p:cNvSpPr>
            <a:spLocks noGrp="1" noChangeAspect="1"/>
          </p:cNvSpPr>
          <p:nvPr>
            <p:ph type="pic" sz="quarter" idx="22" hasCustomPrompt="1"/>
          </p:nvPr>
        </p:nvSpPr>
        <p:spPr>
          <a:xfrm>
            <a:off x="16352915" y="8991653"/>
            <a:ext cx="1013634" cy="1768937"/>
          </a:xfrm>
        </p:spPr>
        <p:txBody>
          <a:bodyPr anchor="t">
            <a:normAutofit/>
          </a:bodyPr>
          <a:lstStyle>
            <a:lvl1pPr marL="0" indent="0" algn="l">
              <a:lnSpc>
                <a:spcPct val="50000"/>
              </a:lnSpc>
              <a:buNone/>
              <a:defRPr sz="700">
                <a:latin typeface="Calibri Light"/>
                <a:cs typeface="Calibri Light"/>
              </a:defRPr>
            </a:lvl1pPr>
          </a:lstStyle>
          <a:p>
            <a:r>
              <a:rPr lang="id-ID" dirty="0"/>
              <a:t>Picture</a:t>
            </a:r>
          </a:p>
        </p:txBody>
      </p:sp>
      <p:sp>
        <p:nvSpPr>
          <p:cNvPr id="10" name="Picture Placeholder 2"/>
          <p:cNvSpPr>
            <a:spLocks noGrp="1" noChangeAspect="1"/>
          </p:cNvSpPr>
          <p:nvPr>
            <p:ph type="pic" sz="quarter" idx="26"/>
          </p:nvPr>
        </p:nvSpPr>
        <p:spPr>
          <a:xfrm>
            <a:off x="4754354" y="7975469"/>
            <a:ext cx="4254887" cy="2712449"/>
          </a:xfrm>
        </p:spPr>
        <p:txBody>
          <a:bodyPr anchor="t">
            <a:normAutofit/>
          </a:bodyPr>
          <a:lstStyle>
            <a:lvl1pPr marL="0" indent="0" algn="ctr">
              <a:buNone/>
              <a:defRPr sz="1999">
                <a:latin typeface="Calibri Light"/>
                <a:cs typeface="Calibri Light"/>
              </a:defRPr>
            </a:lvl1pPr>
          </a:lstStyle>
          <a:p>
            <a:endParaRPr lang="id-ID" dirty="0"/>
          </a:p>
        </p:txBody>
      </p:sp>
      <p:sp>
        <p:nvSpPr>
          <p:cNvPr id="8" name="Picture Placeholder 2"/>
          <p:cNvSpPr>
            <a:spLocks noGrp="1" noChangeAspect="1"/>
          </p:cNvSpPr>
          <p:nvPr>
            <p:ph type="pic" sz="quarter" idx="24"/>
          </p:nvPr>
        </p:nvSpPr>
        <p:spPr>
          <a:xfrm>
            <a:off x="14235822" y="7821109"/>
            <a:ext cx="2254062" cy="2902541"/>
          </a:xfrm>
        </p:spPr>
        <p:txBody>
          <a:bodyPr anchor="t">
            <a:normAutofit/>
          </a:bodyPr>
          <a:lstStyle>
            <a:lvl1pPr marL="0" indent="0" algn="ctr">
              <a:buNone/>
              <a:defRPr sz="1999">
                <a:latin typeface="Calibri Light"/>
                <a:cs typeface="Calibri Light"/>
              </a:defRPr>
            </a:lvl1pPr>
          </a:lstStyle>
          <a:p>
            <a:endParaRPr lang="id-ID" dirty="0"/>
          </a:p>
        </p:txBody>
      </p:sp>
      <p:sp>
        <p:nvSpPr>
          <p:cNvPr id="11" name="Picture Placeholder 2"/>
          <p:cNvSpPr>
            <a:spLocks noGrp="1" noChangeAspect="1"/>
          </p:cNvSpPr>
          <p:nvPr>
            <p:ph type="pic" sz="quarter" idx="27"/>
          </p:nvPr>
        </p:nvSpPr>
        <p:spPr>
          <a:xfrm>
            <a:off x="17691338" y="10138875"/>
            <a:ext cx="441690" cy="557901"/>
          </a:xfrm>
        </p:spPr>
        <p:txBody>
          <a:bodyPr anchor="t">
            <a:normAutofit/>
          </a:bodyPr>
          <a:lstStyle>
            <a:lvl1pPr marL="0" indent="0" algn="ctr">
              <a:lnSpc>
                <a:spcPct val="50000"/>
              </a:lnSpc>
              <a:buNone/>
              <a:defRPr sz="100">
                <a:latin typeface="Calibri Light"/>
                <a:cs typeface="Calibri Light"/>
              </a:defRPr>
            </a:lvl1pPr>
          </a:lstStyle>
          <a:p>
            <a:endParaRPr lang="id-ID" dirty="0"/>
          </a:p>
        </p:txBody>
      </p:sp>
    </p:spTree>
    <p:extLst>
      <p:ext uri="{BB962C8B-B14F-4D97-AF65-F5344CB8AC3E}">
        <p14:creationId xmlns:p14="http://schemas.microsoft.com/office/powerpoint/2010/main" val="3498965634"/>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1_Logos">
    <p:spTree>
      <p:nvGrpSpPr>
        <p:cNvPr id="1" name=""/>
        <p:cNvGrpSpPr/>
        <p:nvPr/>
      </p:nvGrpSpPr>
      <p:grpSpPr>
        <a:xfrm>
          <a:off x="0" y="0"/>
          <a:ext cx="0" cy="0"/>
          <a:chOff x="0" y="0"/>
          <a:chExt cx="0" cy="0"/>
        </a:xfrm>
      </p:grpSpPr>
      <p:sp>
        <p:nvSpPr>
          <p:cNvPr id="2" name="Rectangle 1"/>
          <p:cNvSpPr/>
          <p:nvPr userDrawn="1"/>
        </p:nvSpPr>
        <p:spPr>
          <a:xfrm>
            <a:off x="21732240" y="7620"/>
            <a:ext cx="2103120" cy="15773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Montserrat" charset="0"/>
            </a:endParaRPr>
          </a:p>
        </p:txBody>
      </p:sp>
      <p:sp>
        <p:nvSpPr>
          <p:cNvPr id="23" name="Picture Placeholder 17"/>
          <p:cNvSpPr>
            <a:spLocks noGrp="1"/>
          </p:cNvSpPr>
          <p:nvPr>
            <p:ph type="pic" sz="quarter" idx="26"/>
          </p:nvPr>
        </p:nvSpPr>
        <p:spPr>
          <a:xfrm>
            <a:off x="0" y="-3048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
        <p:nvSpPr>
          <p:cNvPr id="24" name="Picture Placeholder 17"/>
          <p:cNvSpPr>
            <a:spLocks noGrp="1"/>
          </p:cNvSpPr>
          <p:nvPr>
            <p:ph type="pic" sz="quarter" idx="27"/>
          </p:nvPr>
        </p:nvSpPr>
        <p:spPr>
          <a:xfrm>
            <a:off x="6086471" y="487680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
        <p:nvSpPr>
          <p:cNvPr id="25" name="Picture Placeholder 17"/>
          <p:cNvSpPr>
            <a:spLocks noGrp="1"/>
          </p:cNvSpPr>
          <p:nvPr>
            <p:ph type="pic" sz="quarter" idx="28"/>
          </p:nvPr>
        </p:nvSpPr>
        <p:spPr>
          <a:xfrm>
            <a:off x="12169766" y="-3048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
        <p:nvSpPr>
          <p:cNvPr id="26" name="Picture Placeholder 17"/>
          <p:cNvSpPr>
            <a:spLocks noGrp="1"/>
          </p:cNvSpPr>
          <p:nvPr>
            <p:ph type="pic" sz="quarter" idx="29"/>
          </p:nvPr>
        </p:nvSpPr>
        <p:spPr>
          <a:xfrm>
            <a:off x="18278473" y="483870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Tree>
    <p:extLst>
      <p:ext uri="{BB962C8B-B14F-4D97-AF65-F5344CB8AC3E}">
        <p14:creationId xmlns:p14="http://schemas.microsoft.com/office/powerpoint/2010/main" val="158582320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1_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111023" y="8377295"/>
            <a:ext cx="1929384" cy="1929384"/>
          </a:xfrm>
          <a:prstGeom prst="ellipse">
            <a:avLst/>
          </a:prstGeom>
          <a:solidFill>
            <a:schemeClr val="bg1">
              <a:lumMod val="95000"/>
            </a:schemeClr>
          </a:solidFill>
        </p:spPr>
        <p:txBody>
          <a:bodyPr>
            <a:normAutofit/>
          </a:bodyPr>
          <a:lstStyle>
            <a:lvl1pPr>
              <a:defRPr sz="2000"/>
            </a:lvl1pPr>
          </a:lstStyle>
          <a:p>
            <a:endParaRPr lang="en-US"/>
          </a:p>
        </p:txBody>
      </p:sp>
      <p:sp>
        <p:nvSpPr>
          <p:cNvPr id="7" name="Picture Placeholder 4"/>
          <p:cNvSpPr>
            <a:spLocks noGrp="1"/>
          </p:cNvSpPr>
          <p:nvPr>
            <p:ph type="pic" sz="quarter" idx="11"/>
          </p:nvPr>
        </p:nvSpPr>
        <p:spPr>
          <a:xfrm>
            <a:off x="11355470" y="8402287"/>
            <a:ext cx="1929384" cy="1929384"/>
          </a:xfrm>
          <a:prstGeom prst="ellipse">
            <a:avLst/>
          </a:prstGeom>
          <a:solidFill>
            <a:schemeClr val="bg1">
              <a:lumMod val="95000"/>
            </a:schemeClr>
          </a:solidFill>
        </p:spPr>
        <p:txBody>
          <a:bodyPr>
            <a:normAutofit/>
          </a:bodyPr>
          <a:lstStyle>
            <a:lvl1pPr>
              <a:defRPr sz="2000"/>
            </a:lvl1pPr>
          </a:lstStyle>
          <a:p>
            <a:endParaRPr lang="en-US" dirty="0"/>
          </a:p>
        </p:txBody>
      </p:sp>
      <p:sp>
        <p:nvSpPr>
          <p:cNvPr id="9" name="Picture Placeholder 4"/>
          <p:cNvSpPr>
            <a:spLocks noGrp="1"/>
          </p:cNvSpPr>
          <p:nvPr>
            <p:ph type="pic" sz="quarter" idx="12"/>
          </p:nvPr>
        </p:nvSpPr>
        <p:spPr>
          <a:xfrm>
            <a:off x="18446906" y="8377295"/>
            <a:ext cx="1929384" cy="1929384"/>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18057534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2_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52179" y="0"/>
            <a:ext cx="21873292" cy="13716000"/>
          </a:xfrm>
          <a:prstGeom prst="parallelogram">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21546278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16673208" y="2354580"/>
            <a:ext cx="5043792" cy="896112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63265147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727001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1"/>
          <p:cNvSpPr/>
          <p:nvPr userDrawn="1"/>
        </p:nvSpPr>
        <p:spPr>
          <a:xfrm>
            <a:off x="0" y="0"/>
            <a:ext cx="4876800" cy="30915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298293779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p:spPr>
        <p:txBody>
          <a:bodyPr>
            <a:normAutofit/>
          </a:bodyPr>
          <a:lstStyle>
            <a:lvl1pPr>
              <a:defRPr sz="2800"/>
            </a:lvl1pPr>
          </a:lstStyle>
          <a:p>
            <a:endParaRPr lang="en-US"/>
          </a:p>
        </p:txBody>
      </p:sp>
    </p:spTree>
    <p:extLst>
      <p:ext uri="{BB962C8B-B14F-4D97-AF65-F5344CB8AC3E}">
        <p14:creationId xmlns:p14="http://schemas.microsoft.com/office/powerpoint/2010/main" val="49662943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1430000" y="0"/>
            <a:ext cx="12947650" cy="13715999"/>
          </a:xfrm>
        </p:spPr>
        <p:txBody>
          <a:bodyPr>
            <a:normAutofit/>
          </a:bodyPr>
          <a:lstStyle>
            <a:lvl1pPr>
              <a:defRPr sz="2800"/>
            </a:lvl1pPr>
          </a:lstStyle>
          <a:p>
            <a:endParaRPr lang="en-US"/>
          </a:p>
        </p:txBody>
      </p:sp>
    </p:spTree>
    <p:extLst>
      <p:ext uri="{BB962C8B-B14F-4D97-AF65-F5344CB8AC3E}">
        <p14:creationId xmlns:p14="http://schemas.microsoft.com/office/powerpoint/2010/main" val="334437803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673225" y="2220686"/>
            <a:ext cx="8753554" cy="11495314"/>
          </a:xfrm>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7620000" y="566057"/>
            <a:ext cx="13489668" cy="6291943"/>
          </a:xfrm>
        </p:spPr>
        <p:txBody>
          <a:bodyPr>
            <a:normAutofit/>
          </a:bodyPr>
          <a:lstStyle>
            <a:lvl1pPr>
              <a:defRPr sz="2800"/>
            </a:lvl1pPr>
          </a:lstStyle>
          <a:p>
            <a:endParaRPr lang="en-US"/>
          </a:p>
        </p:txBody>
      </p:sp>
    </p:spTree>
    <p:extLst>
      <p:ext uri="{BB962C8B-B14F-4D97-AF65-F5344CB8AC3E}">
        <p14:creationId xmlns:p14="http://schemas.microsoft.com/office/powerpoint/2010/main" val="337840297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921240" cy="13716000"/>
          </a:xfrm>
        </p:spPr>
        <p:txBody>
          <a:bodyPr>
            <a:normAutofit/>
          </a:bodyPr>
          <a:lstStyle>
            <a:lvl1pPr>
              <a:defRPr sz="2800"/>
            </a:lvl1pPr>
          </a:lstStyle>
          <a:p>
            <a:endParaRPr lang="en-US"/>
          </a:p>
        </p:txBody>
      </p:sp>
    </p:spTree>
    <p:extLst>
      <p:ext uri="{BB962C8B-B14F-4D97-AF65-F5344CB8AC3E}">
        <p14:creationId xmlns:p14="http://schemas.microsoft.com/office/powerpoint/2010/main" val="78384713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689997" y="5449823"/>
            <a:ext cx="3913632" cy="3913633"/>
          </a:xfrm>
        </p:spPr>
        <p:txBody>
          <a:bodyPr>
            <a:normAutofit/>
          </a:bodyPr>
          <a:lstStyle>
            <a:lvl1pPr>
              <a:defRPr sz="2800"/>
            </a:lvl1pPr>
          </a:lstStyle>
          <a:p>
            <a:endParaRPr lang="en-US"/>
          </a:p>
        </p:txBody>
      </p:sp>
      <p:sp>
        <p:nvSpPr>
          <p:cNvPr id="8" name="Picture Placeholder 2"/>
          <p:cNvSpPr>
            <a:spLocks noGrp="1"/>
          </p:cNvSpPr>
          <p:nvPr>
            <p:ph type="pic" sz="quarter" idx="11"/>
          </p:nvPr>
        </p:nvSpPr>
        <p:spPr>
          <a:xfrm>
            <a:off x="8102138" y="5449823"/>
            <a:ext cx="3913632" cy="3913633"/>
          </a:xfrm>
        </p:spPr>
        <p:txBody>
          <a:bodyPr>
            <a:normAutofit/>
          </a:bodyPr>
          <a:lstStyle>
            <a:lvl1pPr>
              <a:defRPr sz="2800"/>
            </a:lvl1pPr>
          </a:lstStyle>
          <a:p>
            <a:endParaRPr lang="en-US"/>
          </a:p>
        </p:txBody>
      </p:sp>
      <p:sp>
        <p:nvSpPr>
          <p:cNvPr id="9" name="Picture Placeholder 2"/>
          <p:cNvSpPr>
            <a:spLocks noGrp="1"/>
          </p:cNvSpPr>
          <p:nvPr>
            <p:ph type="pic" sz="quarter" idx="12"/>
          </p:nvPr>
        </p:nvSpPr>
        <p:spPr>
          <a:xfrm>
            <a:off x="12514279" y="5449823"/>
            <a:ext cx="3913632" cy="3913633"/>
          </a:xfrm>
        </p:spPr>
        <p:txBody>
          <a:bodyPr>
            <a:normAutofit/>
          </a:bodyPr>
          <a:lstStyle>
            <a:lvl1pPr>
              <a:defRPr sz="2800"/>
            </a:lvl1pPr>
          </a:lstStyle>
          <a:p>
            <a:endParaRPr lang="en-US"/>
          </a:p>
        </p:txBody>
      </p:sp>
      <p:sp>
        <p:nvSpPr>
          <p:cNvPr id="10" name="Picture Placeholder 2"/>
          <p:cNvSpPr>
            <a:spLocks noGrp="1"/>
          </p:cNvSpPr>
          <p:nvPr>
            <p:ph type="pic" sz="quarter" idx="13"/>
          </p:nvPr>
        </p:nvSpPr>
        <p:spPr>
          <a:xfrm>
            <a:off x="16926420" y="5449823"/>
            <a:ext cx="3913632" cy="3913633"/>
          </a:xfrm>
        </p:spPr>
        <p:txBody>
          <a:bodyPr>
            <a:normAutofit/>
          </a:bodyPr>
          <a:lstStyle>
            <a:lvl1pPr>
              <a:defRPr sz="2800"/>
            </a:lvl1pPr>
          </a:lstStyle>
          <a:p>
            <a:endParaRPr lang="en-US"/>
          </a:p>
        </p:txBody>
      </p:sp>
    </p:spTree>
    <p:extLst>
      <p:ext uri="{BB962C8B-B14F-4D97-AF65-F5344CB8AC3E}">
        <p14:creationId xmlns:p14="http://schemas.microsoft.com/office/powerpoint/2010/main" val="26760640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4456410" y="1"/>
            <a:ext cx="9921240" cy="13716000"/>
          </a:xfrm>
        </p:spPr>
        <p:txBody>
          <a:bodyPr>
            <a:normAutofit/>
          </a:bodyPr>
          <a:lstStyle>
            <a:lvl1pPr>
              <a:defRPr sz="2800"/>
            </a:lvl1pPr>
          </a:lstStyle>
          <a:p>
            <a:endParaRPr lang="en-US"/>
          </a:p>
        </p:txBody>
      </p:sp>
    </p:spTree>
    <p:extLst>
      <p:ext uri="{BB962C8B-B14F-4D97-AF65-F5344CB8AC3E}">
        <p14:creationId xmlns:p14="http://schemas.microsoft.com/office/powerpoint/2010/main" val="265326033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1"/>
            <a:ext cx="8125882" cy="13716000"/>
          </a:xfrm>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8125882" y="1"/>
            <a:ext cx="8125882" cy="13716000"/>
          </a:xfrm>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6251768" y="1"/>
            <a:ext cx="8125882" cy="13716000"/>
          </a:xfrm>
        </p:spPr>
        <p:txBody>
          <a:bodyPr>
            <a:normAutofit/>
          </a:bodyPr>
          <a:lstStyle>
            <a:lvl1pPr>
              <a:defRPr sz="2800"/>
            </a:lvl1pPr>
          </a:lstStyle>
          <a:p>
            <a:endParaRPr lang="en-US"/>
          </a:p>
        </p:txBody>
      </p:sp>
    </p:spTree>
    <p:extLst>
      <p:ext uri="{BB962C8B-B14F-4D97-AF65-F5344CB8AC3E}">
        <p14:creationId xmlns:p14="http://schemas.microsoft.com/office/powerpoint/2010/main" val="208633122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0" y="2042160"/>
            <a:ext cx="24377650" cy="6644642"/>
          </a:xfrm>
        </p:spPr>
        <p:txBody>
          <a:bodyPr>
            <a:normAutofit/>
          </a:bodyPr>
          <a:lstStyle>
            <a:lvl1pPr>
              <a:defRPr sz="2800"/>
            </a:lvl1pPr>
          </a:lstStyle>
          <a:p>
            <a:endParaRPr lang="en-US"/>
          </a:p>
        </p:txBody>
      </p:sp>
    </p:spTree>
    <p:extLst>
      <p:ext uri="{BB962C8B-B14F-4D97-AF65-F5344CB8AC3E}">
        <p14:creationId xmlns:p14="http://schemas.microsoft.com/office/powerpoint/2010/main" val="25162326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Big Image Placeholder">
    <p:spTree>
      <p:nvGrpSpPr>
        <p:cNvPr id="1" name=""/>
        <p:cNvGrpSpPr/>
        <p:nvPr/>
      </p:nvGrpSpPr>
      <p:grpSpPr>
        <a:xfrm>
          <a:off x="0" y="0"/>
          <a:ext cx="0" cy="0"/>
          <a:chOff x="0" y="0"/>
          <a:chExt cx="0" cy="0"/>
        </a:xfrm>
      </p:grpSpPr>
      <p:sp>
        <p:nvSpPr>
          <p:cNvPr id="6" name="Picture Placeholder 2"/>
          <p:cNvSpPr>
            <a:spLocks noGrp="1"/>
          </p:cNvSpPr>
          <p:nvPr>
            <p:ph type="pic" sz="quarter" idx="20"/>
          </p:nvPr>
        </p:nvSpPr>
        <p:spPr>
          <a:xfrm>
            <a:off x="2153285" y="3314699"/>
            <a:ext cx="6126480" cy="7756072"/>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26788961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12_Placeholder Slide">
    <p:spTree>
      <p:nvGrpSpPr>
        <p:cNvPr id="1" name=""/>
        <p:cNvGrpSpPr/>
        <p:nvPr/>
      </p:nvGrpSpPr>
      <p:grpSpPr>
        <a:xfrm>
          <a:off x="0" y="0"/>
          <a:ext cx="0" cy="0"/>
          <a:chOff x="0" y="0"/>
          <a:chExt cx="0" cy="0"/>
        </a:xfrm>
      </p:grpSpPr>
      <p:sp>
        <p:nvSpPr>
          <p:cNvPr id="32" name="Picture Placeholder 8"/>
          <p:cNvSpPr>
            <a:spLocks noGrp="1"/>
          </p:cNvSpPr>
          <p:nvPr>
            <p:ph type="pic" sz="quarter" idx="12"/>
          </p:nvPr>
        </p:nvSpPr>
        <p:spPr>
          <a:xfrm>
            <a:off x="-1" y="5584370"/>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3" name="Picture Placeholder 8"/>
          <p:cNvSpPr>
            <a:spLocks noGrp="1"/>
          </p:cNvSpPr>
          <p:nvPr>
            <p:ph type="pic" sz="quarter" idx="13"/>
          </p:nvPr>
        </p:nvSpPr>
        <p:spPr>
          <a:xfrm>
            <a:off x="4065815" y="5584370"/>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4" name="Picture Placeholder 8"/>
          <p:cNvSpPr>
            <a:spLocks noGrp="1"/>
          </p:cNvSpPr>
          <p:nvPr>
            <p:ph type="pic" sz="quarter" idx="14"/>
          </p:nvPr>
        </p:nvSpPr>
        <p:spPr>
          <a:xfrm>
            <a:off x="0" y="9650185"/>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5" name="Picture Placeholder 8"/>
          <p:cNvSpPr>
            <a:spLocks noGrp="1"/>
          </p:cNvSpPr>
          <p:nvPr>
            <p:ph type="pic" sz="quarter" idx="15"/>
          </p:nvPr>
        </p:nvSpPr>
        <p:spPr>
          <a:xfrm>
            <a:off x="4065816" y="9650185"/>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6" name="Picture Placeholder 8"/>
          <p:cNvSpPr>
            <a:spLocks noGrp="1"/>
          </p:cNvSpPr>
          <p:nvPr>
            <p:ph type="pic" sz="quarter" idx="16"/>
          </p:nvPr>
        </p:nvSpPr>
        <p:spPr>
          <a:xfrm>
            <a:off x="8131629" y="5584370"/>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7" name="Picture Placeholder 8"/>
          <p:cNvSpPr>
            <a:spLocks noGrp="1"/>
          </p:cNvSpPr>
          <p:nvPr>
            <p:ph type="pic" sz="quarter" idx="17"/>
          </p:nvPr>
        </p:nvSpPr>
        <p:spPr>
          <a:xfrm>
            <a:off x="12197445" y="5584370"/>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8" name="Picture Placeholder 8"/>
          <p:cNvSpPr>
            <a:spLocks noGrp="1"/>
          </p:cNvSpPr>
          <p:nvPr>
            <p:ph type="pic" sz="quarter" idx="18"/>
          </p:nvPr>
        </p:nvSpPr>
        <p:spPr>
          <a:xfrm>
            <a:off x="8131630" y="9650185"/>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9" name="Picture Placeholder 8"/>
          <p:cNvSpPr>
            <a:spLocks noGrp="1"/>
          </p:cNvSpPr>
          <p:nvPr>
            <p:ph type="pic" sz="quarter" idx="19"/>
          </p:nvPr>
        </p:nvSpPr>
        <p:spPr>
          <a:xfrm>
            <a:off x="12197446" y="9650185"/>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40" name="Picture Placeholder 8"/>
          <p:cNvSpPr>
            <a:spLocks noGrp="1"/>
          </p:cNvSpPr>
          <p:nvPr>
            <p:ph type="pic" sz="quarter" idx="20"/>
          </p:nvPr>
        </p:nvSpPr>
        <p:spPr>
          <a:xfrm>
            <a:off x="16263258" y="5584370"/>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41" name="Picture Placeholder 8"/>
          <p:cNvSpPr>
            <a:spLocks noGrp="1"/>
          </p:cNvSpPr>
          <p:nvPr>
            <p:ph type="pic" sz="quarter" idx="21"/>
          </p:nvPr>
        </p:nvSpPr>
        <p:spPr>
          <a:xfrm>
            <a:off x="20329074" y="5584370"/>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42" name="Picture Placeholder 8"/>
          <p:cNvSpPr>
            <a:spLocks noGrp="1"/>
          </p:cNvSpPr>
          <p:nvPr>
            <p:ph type="pic" sz="quarter" idx="22"/>
          </p:nvPr>
        </p:nvSpPr>
        <p:spPr>
          <a:xfrm>
            <a:off x="16263259" y="9650185"/>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43" name="Picture Placeholder 8"/>
          <p:cNvSpPr>
            <a:spLocks noGrp="1"/>
          </p:cNvSpPr>
          <p:nvPr>
            <p:ph type="pic" sz="quarter" idx="23"/>
          </p:nvPr>
        </p:nvSpPr>
        <p:spPr>
          <a:xfrm>
            <a:off x="20329075" y="9650185"/>
            <a:ext cx="4065816" cy="4065815"/>
          </a:xfrm>
          <a:prstGeom prst="rect">
            <a:avLst/>
          </a:prstGeo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27123134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45_Placeholder">
    <p:spTree>
      <p:nvGrpSpPr>
        <p:cNvPr id="1" name=""/>
        <p:cNvGrpSpPr/>
        <p:nvPr/>
      </p:nvGrpSpPr>
      <p:grpSpPr>
        <a:xfrm>
          <a:off x="0" y="0"/>
          <a:ext cx="0" cy="0"/>
          <a:chOff x="0" y="0"/>
          <a:chExt cx="0" cy="0"/>
        </a:xfrm>
      </p:grpSpPr>
      <p:sp>
        <p:nvSpPr>
          <p:cNvPr id="5" name="Picture Placeholder 2"/>
          <p:cNvSpPr>
            <a:spLocks noGrp="1"/>
          </p:cNvSpPr>
          <p:nvPr>
            <p:ph type="pic" sz="quarter" idx="24"/>
          </p:nvPr>
        </p:nvSpPr>
        <p:spPr>
          <a:xfrm>
            <a:off x="8595360" y="0"/>
            <a:ext cx="15782290" cy="13716000"/>
          </a:xfrm>
          <a:solidFill>
            <a:schemeClr val="bg1">
              <a:lumMod val="95000"/>
            </a:schemeClr>
          </a:solidFill>
        </p:spPr>
        <p:txBody>
          <a:bodyPr>
            <a:normAutofit/>
          </a:bodyPr>
          <a:lstStyle>
            <a:lvl1pPr>
              <a:defRPr sz="2800"/>
            </a:lvl1pPr>
          </a:lstStyle>
          <a:p>
            <a:endParaRPr lang="en-US"/>
          </a:p>
        </p:txBody>
      </p:sp>
      <p:sp>
        <p:nvSpPr>
          <p:cNvPr id="6" name="Picture Placeholder 2"/>
          <p:cNvSpPr>
            <a:spLocks noGrp="1"/>
          </p:cNvSpPr>
          <p:nvPr>
            <p:ph type="pic" sz="quarter" idx="25"/>
          </p:nvPr>
        </p:nvSpPr>
        <p:spPr>
          <a:xfrm>
            <a:off x="2759837" y="2975728"/>
            <a:ext cx="3008376" cy="3008376"/>
          </a:xfrm>
          <a:prstGeom prst="ellipse">
            <a:avLst/>
          </a:prstGeo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09928361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48_Placeholder">
    <p:spTree>
      <p:nvGrpSpPr>
        <p:cNvPr id="1" name=""/>
        <p:cNvGrpSpPr/>
        <p:nvPr/>
      </p:nvGrpSpPr>
      <p:grpSpPr>
        <a:xfrm>
          <a:off x="0" y="0"/>
          <a:ext cx="0" cy="0"/>
          <a:chOff x="0" y="0"/>
          <a:chExt cx="0" cy="0"/>
        </a:xfrm>
      </p:grpSpPr>
      <p:sp>
        <p:nvSpPr>
          <p:cNvPr id="5" name="Picture Placeholder 2"/>
          <p:cNvSpPr>
            <a:spLocks noGrp="1"/>
          </p:cNvSpPr>
          <p:nvPr>
            <p:ph type="pic" sz="quarter" idx="24"/>
          </p:nvPr>
        </p:nvSpPr>
        <p:spPr>
          <a:xfrm>
            <a:off x="8503920" y="6858000"/>
            <a:ext cx="7809536" cy="6858000"/>
          </a:xfrm>
          <a:solidFill>
            <a:schemeClr val="bg1">
              <a:lumMod val="95000"/>
            </a:schemeClr>
          </a:solidFill>
        </p:spPr>
        <p:txBody>
          <a:bodyPr>
            <a:normAutofit/>
          </a:bodyPr>
          <a:lstStyle>
            <a:lvl1pPr>
              <a:defRPr sz="2800"/>
            </a:lvl1pPr>
          </a:lstStyle>
          <a:p>
            <a:endParaRPr lang="en-US"/>
          </a:p>
        </p:txBody>
      </p:sp>
      <p:sp>
        <p:nvSpPr>
          <p:cNvPr id="8" name="Picture Placeholder 2"/>
          <p:cNvSpPr>
            <a:spLocks noGrp="1"/>
          </p:cNvSpPr>
          <p:nvPr>
            <p:ph type="pic" sz="quarter" idx="25"/>
          </p:nvPr>
        </p:nvSpPr>
        <p:spPr>
          <a:xfrm>
            <a:off x="16568114" y="6888480"/>
            <a:ext cx="7809536"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30692386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51_Placeholder">
    <p:spTree>
      <p:nvGrpSpPr>
        <p:cNvPr id="1" name=""/>
        <p:cNvGrpSpPr/>
        <p:nvPr/>
      </p:nvGrpSpPr>
      <p:grpSpPr>
        <a:xfrm>
          <a:off x="0" y="0"/>
          <a:ext cx="0" cy="0"/>
          <a:chOff x="0" y="0"/>
          <a:chExt cx="0" cy="0"/>
        </a:xfrm>
      </p:grpSpPr>
      <p:sp>
        <p:nvSpPr>
          <p:cNvPr id="7" name="Picture Placeholder 2"/>
          <p:cNvSpPr>
            <a:spLocks noGrp="1"/>
          </p:cNvSpPr>
          <p:nvPr>
            <p:ph type="pic" sz="quarter" idx="24"/>
          </p:nvPr>
        </p:nvSpPr>
        <p:spPr>
          <a:xfrm>
            <a:off x="0" y="0"/>
            <a:ext cx="11874826" cy="13746480"/>
          </a:xfrm>
          <a:solidFill>
            <a:schemeClr val="bg1">
              <a:lumMod val="95000"/>
            </a:schemeClr>
          </a:solidFill>
        </p:spPr>
        <p:txBody>
          <a:bodyPr>
            <a:normAutofit/>
          </a:bodyPr>
          <a:lstStyle>
            <a:lvl1pPr>
              <a:defRPr sz="2800"/>
            </a:lvl1pPr>
          </a:lstStyle>
          <a:p>
            <a:endParaRPr lang="en-US"/>
          </a:p>
        </p:txBody>
      </p:sp>
      <p:sp>
        <p:nvSpPr>
          <p:cNvPr id="9" name="Picture Placeholder 2"/>
          <p:cNvSpPr>
            <a:spLocks noGrp="1"/>
          </p:cNvSpPr>
          <p:nvPr>
            <p:ph type="pic" sz="quarter" idx="25"/>
          </p:nvPr>
        </p:nvSpPr>
        <p:spPr>
          <a:xfrm>
            <a:off x="12502824" y="15240"/>
            <a:ext cx="11874826" cy="1370076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0607390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54_Placeholder">
    <p:spTree>
      <p:nvGrpSpPr>
        <p:cNvPr id="1" name=""/>
        <p:cNvGrpSpPr/>
        <p:nvPr/>
      </p:nvGrpSpPr>
      <p:grpSpPr>
        <a:xfrm>
          <a:off x="0" y="0"/>
          <a:ext cx="0" cy="0"/>
          <a:chOff x="0" y="0"/>
          <a:chExt cx="0" cy="0"/>
        </a:xfrm>
      </p:grpSpPr>
      <p:sp>
        <p:nvSpPr>
          <p:cNvPr id="3" name="Picture Placeholder 2"/>
          <p:cNvSpPr>
            <a:spLocks noGrp="1"/>
          </p:cNvSpPr>
          <p:nvPr>
            <p:ph type="pic" sz="quarter" idx="24"/>
          </p:nvPr>
        </p:nvSpPr>
        <p:spPr>
          <a:xfrm>
            <a:off x="0" y="0"/>
            <a:ext cx="11874826" cy="1374648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41958443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55_Placeholder">
    <p:spTree>
      <p:nvGrpSpPr>
        <p:cNvPr id="1" name=""/>
        <p:cNvGrpSpPr/>
        <p:nvPr/>
      </p:nvGrpSpPr>
      <p:grpSpPr>
        <a:xfrm>
          <a:off x="0" y="0"/>
          <a:ext cx="0" cy="0"/>
          <a:chOff x="0" y="0"/>
          <a:chExt cx="0" cy="0"/>
        </a:xfrm>
      </p:grpSpPr>
      <p:sp>
        <p:nvSpPr>
          <p:cNvPr id="3" name="Picture Placeholder 2"/>
          <p:cNvSpPr>
            <a:spLocks noGrp="1"/>
          </p:cNvSpPr>
          <p:nvPr>
            <p:ph type="pic" sz="quarter" idx="24"/>
          </p:nvPr>
        </p:nvSpPr>
        <p:spPr>
          <a:xfrm>
            <a:off x="1681619" y="1891862"/>
            <a:ext cx="6892506" cy="9932274"/>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25"/>
          </p:nvPr>
        </p:nvSpPr>
        <p:spPr>
          <a:xfrm>
            <a:off x="8813571" y="8430905"/>
            <a:ext cx="3393232" cy="3393231"/>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26"/>
          </p:nvPr>
        </p:nvSpPr>
        <p:spPr>
          <a:xfrm>
            <a:off x="12446249" y="8430905"/>
            <a:ext cx="3393232" cy="3393231"/>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27"/>
          </p:nvPr>
        </p:nvSpPr>
        <p:spPr>
          <a:xfrm>
            <a:off x="16078927" y="8430905"/>
            <a:ext cx="3393232" cy="3393231"/>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28"/>
          </p:nvPr>
        </p:nvSpPr>
        <p:spPr>
          <a:xfrm>
            <a:off x="19711605" y="8430905"/>
            <a:ext cx="3393232" cy="3393231"/>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85129314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52_Placeholder">
    <p:spTree>
      <p:nvGrpSpPr>
        <p:cNvPr id="1" name=""/>
        <p:cNvGrpSpPr/>
        <p:nvPr/>
      </p:nvGrpSpPr>
      <p:grpSpPr>
        <a:xfrm>
          <a:off x="0" y="0"/>
          <a:ext cx="0" cy="0"/>
          <a:chOff x="0" y="0"/>
          <a:chExt cx="0" cy="0"/>
        </a:xfrm>
      </p:grpSpPr>
      <p:sp>
        <p:nvSpPr>
          <p:cNvPr id="18" name="Picture Placeholder 2"/>
          <p:cNvSpPr>
            <a:spLocks noGrp="1"/>
          </p:cNvSpPr>
          <p:nvPr>
            <p:ph type="pic" sz="quarter" idx="24"/>
          </p:nvPr>
        </p:nvSpPr>
        <p:spPr>
          <a:xfrm>
            <a:off x="0" y="0"/>
            <a:ext cx="5796578" cy="8450317"/>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5"/>
          </p:nvPr>
        </p:nvSpPr>
        <p:spPr>
          <a:xfrm>
            <a:off x="6193691" y="0"/>
            <a:ext cx="5796578" cy="8450317"/>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6"/>
          </p:nvPr>
        </p:nvSpPr>
        <p:spPr>
          <a:xfrm>
            <a:off x="12387380" y="0"/>
            <a:ext cx="5796578" cy="8450317"/>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27"/>
          </p:nvPr>
        </p:nvSpPr>
        <p:spPr>
          <a:xfrm>
            <a:off x="18581071" y="0"/>
            <a:ext cx="5796578" cy="8450317"/>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28"/>
          </p:nvPr>
        </p:nvSpPr>
        <p:spPr>
          <a:xfrm>
            <a:off x="-1" y="8924335"/>
            <a:ext cx="11990270" cy="4791666"/>
          </a:xfr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29"/>
          </p:nvPr>
        </p:nvSpPr>
        <p:spPr>
          <a:xfrm>
            <a:off x="12387380" y="8924334"/>
            <a:ext cx="11990270" cy="4791666"/>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6679400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49_Placeholder">
    <p:spTree>
      <p:nvGrpSpPr>
        <p:cNvPr id="1" name=""/>
        <p:cNvGrpSpPr/>
        <p:nvPr/>
      </p:nvGrpSpPr>
      <p:grpSpPr>
        <a:xfrm>
          <a:off x="0" y="0"/>
          <a:ext cx="0" cy="0"/>
          <a:chOff x="0" y="0"/>
          <a:chExt cx="0" cy="0"/>
        </a:xfrm>
      </p:grpSpPr>
      <p:sp>
        <p:nvSpPr>
          <p:cNvPr id="8" name="Picture Placeholder 2"/>
          <p:cNvSpPr>
            <a:spLocks noGrp="1"/>
          </p:cNvSpPr>
          <p:nvPr>
            <p:ph type="pic" sz="quarter" idx="25"/>
          </p:nvPr>
        </p:nvSpPr>
        <p:spPr>
          <a:xfrm>
            <a:off x="16672560" y="0"/>
            <a:ext cx="5955665" cy="92964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29984623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50_Placeholder">
    <p:spTree>
      <p:nvGrpSpPr>
        <p:cNvPr id="1" name=""/>
        <p:cNvGrpSpPr/>
        <p:nvPr/>
      </p:nvGrpSpPr>
      <p:grpSpPr>
        <a:xfrm>
          <a:off x="0" y="0"/>
          <a:ext cx="0" cy="0"/>
          <a:chOff x="0" y="0"/>
          <a:chExt cx="0" cy="0"/>
        </a:xfrm>
      </p:grpSpPr>
      <p:sp>
        <p:nvSpPr>
          <p:cNvPr id="15" name="Picture Placeholder 2"/>
          <p:cNvSpPr>
            <a:spLocks noGrp="1"/>
          </p:cNvSpPr>
          <p:nvPr>
            <p:ph type="pic" sz="quarter" idx="25"/>
          </p:nvPr>
        </p:nvSpPr>
        <p:spPr>
          <a:xfrm>
            <a:off x="0" y="0"/>
            <a:ext cx="24377650" cy="6858000"/>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26"/>
          </p:nvPr>
        </p:nvSpPr>
        <p:spPr>
          <a:xfrm>
            <a:off x="0" y="9015566"/>
            <a:ext cx="4703604" cy="4700434"/>
          </a:xfrm>
          <a:solidFill>
            <a:schemeClr val="bg1">
              <a:lumMod val="95000"/>
            </a:schemeClr>
          </a:solidFill>
        </p:spPr>
        <p:txBody>
          <a:bodyPr>
            <a:normAutofit/>
          </a:bodyPr>
          <a:lstStyle>
            <a:lvl1pPr>
              <a:defRPr sz="2800"/>
            </a:lvl1pPr>
          </a:lstStyle>
          <a:p>
            <a:endParaRPr lang="en-US"/>
          </a:p>
        </p:txBody>
      </p:sp>
      <p:sp>
        <p:nvSpPr>
          <p:cNvPr id="17" name="Picture Placeholder 2"/>
          <p:cNvSpPr>
            <a:spLocks noGrp="1"/>
          </p:cNvSpPr>
          <p:nvPr>
            <p:ph type="pic" sz="quarter" idx="27"/>
          </p:nvPr>
        </p:nvSpPr>
        <p:spPr>
          <a:xfrm>
            <a:off x="4918512" y="9015566"/>
            <a:ext cx="4703604" cy="4700434"/>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28"/>
          </p:nvPr>
        </p:nvSpPr>
        <p:spPr>
          <a:xfrm>
            <a:off x="9837023" y="9015566"/>
            <a:ext cx="4703604" cy="4700434"/>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9"/>
          </p:nvPr>
        </p:nvSpPr>
        <p:spPr>
          <a:xfrm>
            <a:off x="14755535" y="9015566"/>
            <a:ext cx="4703604" cy="4700434"/>
          </a:xfrm>
          <a:solidFill>
            <a:schemeClr val="bg1">
              <a:lumMod val="95000"/>
            </a:schemeClr>
          </a:solidFill>
        </p:spPr>
        <p:txBody>
          <a:bodyPr>
            <a:normAutofit/>
          </a:bodyPr>
          <a:lstStyle>
            <a:lvl1pPr>
              <a:defRPr sz="2800"/>
            </a:lvl1pPr>
          </a:lstStyle>
          <a:p>
            <a:endParaRPr lang="en-US" dirty="0"/>
          </a:p>
        </p:txBody>
      </p:sp>
      <p:sp>
        <p:nvSpPr>
          <p:cNvPr id="20" name="Picture Placeholder 2"/>
          <p:cNvSpPr>
            <a:spLocks noGrp="1"/>
          </p:cNvSpPr>
          <p:nvPr>
            <p:ph type="pic" sz="quarter" idx="30"/>
          </p:nvPr>
        </p:nvSpPr>
        <p:spPr>
          <a:xfrm>
            <a:off x="19674046" y="9015566"/>
            <a:ext cx="4703604" cy="4700434"/>
          </a:xfrm>
          <a:solidFill>
            <a:schemeClr val="bg1">
              <a:lumMod val="95000"/>
            </a:schemeClr>
          </a:solidFill>
        </p:spPr>
        <p:txBody>
          <a:bodyPr>
            <a:normAutofit/>
          </a:bodyPr>
          <a:lstStyle>
            <a:lvl1pPr>
              <a:defRPr sz="2800"/>
            </a:lvl1pPr>
          </a:lstStyle>
          <a:p>
            <a:endParaRPr lang="en-US" dirty="0"/>
          </a:p>
        </p:txBody>
      </p:sp>
    </p:spTree>
    <p:extLst>
      <p:ext uri="{BB962C8B-B14F-4D97-AF65-F5344CB8AC3E}">
        <p14:creationId xmlns:p14="http://schemas.microsoft.com/office/powerpoint/2010/main" val="236683847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31_Placeholder">
    <p:spTree>
      <p:nvGrpSpPr>
        <p:cNvPr id="1" name=""/>
        <p:cNvGrpSpPr/>
        <p:nvPr/>
      </p:nvGrpSpPr>
      <p:grpSpPr>
        <a:xfrm>
          <a:off x="0" y="0"/>
          <a:ext cx="0" cy="0"/>
          <a:chOff x="0" y="0"/>
          <a:chExt cx="0" cy="0"/>
        </a:xfrm>
      </p:grpSpPr>
      <p:sp>
        <p:nvSpPr>
          <p:cNvPr id="14" name="Picture Placeholder 2"/>
          <p:cNvSpPr>
            <a:spLocks noGrp="1"/>
          </p:cNvSpPr>
          <p:nvPr>
            <p:ph type="pic" sz="quarter" idx="24"/>
          </p:nvPr>
        </p:nvSpPr>
        <p:spPr>
          <a:xfrm>
            <a:off x="0" y="0"/>
            <a:ext cx="16396138"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3803786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Big Image Placeholder">
    <p:spTree>
      <p:nvGrpSpPr>
        <p:cNvPr id="1" name=""/>
        <p:cNvGrpSpPr/>
        <p:nvPr/>
      </p:nvGrpSpPr>
      <p:grpSpPr>
        <a:xfrm>
          <a:off x="0" y="0"/>
          <a:ext cx="0" cy="0"/>
          <a:chOff x="0" y="0"/>
          <a:chExt cx="0" cy="0"/>
        </a:xfrm>
      </p:grpSpPr>
      <p:sp>
        <p:nvSpPr>
          <p:cNvPr id="5" name="Picture Placeholder 2"/>
          <p:cNvSpPr>
            <a:spLocks noGrp="1"/>
          </p:cNvSpPr>
          <p:nvPr>
            <p:ph type="pic" sz="quarter" idx="21"/>
          </p:nvPr>
        </p:nvSpPr>
        <p:spPr>
          <a:xfrm>
            <a:off x="14320158" y="7119782"/>
            <a:ext cx="7106756" cy="4501833"/>
          </a:xfrm>
          <a:solidFill>
            <a:schemeClr val="bg1">
              <a:lumMod val="95000"/>
            </a:schemeClr>
          </a:solidFill>
        </p:spPr>
        <p:txBody>
          <a:bodyPr>
            <a:normAutofit/>
          </a:bodyPr>
          <a:lstStyle>
            <a:lvl1pPr>
              <a:defRPr sz="2800"/>
            </a:lvl1pPr>
          </a:lstStyle>
          <a:p>
            <a:endParaRPr lang="en-US"/>
          </a:p>
        </p:txBody>
      </p:sp>
      <p:sp>
        <p:nvSpPr>
          <p:cNvPr id="6" name="Picture Placeholder 2"/>
          <p:cNvSpPr>
            <a:spLocks noGrp="1"/>
          </p:cNvSpPr>
          <p:nvPr>
            <p:ph type="pic" sz="quarter" idx="20"/>
          </p:nvPr>
        </p:nvSpPr>
        <p:spPr>
          <a:xfrm>
            <a:off x="2960496" y="7119782"/>
            <a:ext cx="7106756" cy="4501833"/>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4653314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32_Placeholder">
    <p:spTree>
      <p:nvGrpSpPr>
        <p:cNvPr id="1" name=""/>
        <p:cNvGrpSpPr/>
        <p:nvPr/>
      </p:nvGrpSpPr>
      <p:grpSpPr>
        <a:xfrm>
          <a:off x="0" y="0"/>
          <a:ext cx="0" cy="0"/>
          <a:chOff x="0" y="0"/>
          <a:chExt cx="0" cy="0"/>
        </a:xfrm>
      </p:grpSpPr>
      <p:sp>
        <p:nvSpPr>
          <p:cNvPr id="8" name="Picture Placeholder 2"/>
          <p:cNvSpPr>
            <a:spLocks noGrp="1"/>
          </p:cNvSpPr>
          <p:nvPr>
            <p:ph type="pic" sz="quarter" idx="25"/>
          </p:nvPr>
        </p:nvSpPr>
        <p:spPr>
          <a:xfrm>
            <a:off x="6096001" y="3295503"/>
            <a:ext cx="3879274" cy="6037416"/>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24"/>
          </p:nvPr>
        </p:nvSpPr>
        <p:spPr>
          <a:xfrm>
            <a:off x="1911928" y="3295503"/>
            <a:ext cx="3879274" cy="6037416"/>
          </a:xfrm>
          <a:solidFill>
            <a:schemeClr val="bg1">
              <a:lumMod val="95000"/>
            </a:schemeClr>
          </a:solidFill>
        </p:spPr>
        <p:txBody>
          <a:bodyPr>
            <a:normAutofit/>
          </a:bodyPr>
          <a:lstStyle>
            <a:lvl1pPr>
              <a:defRPr sz="2800"/>
            </a:lvl1pPr>
          </a:lstStyle>
          <a:p>
            <a:endParaRPr lang="en-US"/>
          </a:p>
        </p:txBody>
      </p:sp>
      <p:sp>
        <p:nvSpPr>
          <p:cNvPr id="9" name="Picture Placeholder 2"/>
          <p:cNvSpPr>
            <a:spLocks noGrp="1"/>
          </p:cNvSpPr>
          <p:nvPr>
            <p:ph type="pic" sz="quarter" idx="26"/>
          </p:nvPr>
        </p:nvSpPr>
        <p:spPr>
          <a:xfrm>
            <a:off x="10280074" y="3295503"/>
            <a:ext cx="3879274" cy="6037416"/>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27"/>
          </p:nvPr>
        </p:nvSpPr>
        <p:spPr>
          <a:xfrm>
            <a:off x="14464147" y="3295503"/>
            <a:ext cx="3879274" cy="6037416"/>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28"/>
          </p:nvPr>
        </p:nvSpPr>
        <p:spPr>
          <a:xfrm>
            <a:off x="18648220" y="3295503"/>
            <a:ext cx="3879274" cy="6037416"/>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49342964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33_Placeholder">
    <p:spTree>
      <p:nvGrpSpPr>
        <p:cNvPr id="1" name=""/>
        <p:cNvGrpSpPr/>
        <p:nvPr/>
      </p:nvGrpSpPr>
      <p:grpSpPr>
        <a:xfrm>
          <a:off x="0" y="0"/>
          <a:ext cx="0" cy="0"/>
          <a:chOff x="0" y="0"/>
          <a:chExt cx="0" cy="0"/>
        </a:xfrm>
      </p:grpSpPr>
      <p:sp>
        <p:nvSpPr>
          <p:cNvPr id="18" name="Picture Placeholder 2"/>
          <p:cNvSpPr>
            <a:spLocks noGrp="1"/>
          </p:cNvSpPr>
          <p:nvPr>
            <p:ph type="pic" sz="quarter" idx="24"/>
          </p:nvPr>
        </p:nvSpPr>
        <p:spPr>
          <a:xfrm>
            <a:off x="1981200" y="5158739"/>
            <a:ext cx="6461760" cy="4023361"/>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5"/>
          </p:nvPr>
        </p:nvSpPr>
        <p:spPr>
          <a:xfrm>
            <a:off x="9027855" y="5158739"/>
            <a:ext cx="6461760" cy="4023361"/>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6"/>
          </p:nvPr>
        </p:nvSpPr>
        <p:spPr>
          <a:xfrm>
            <a:off x="16074510" y="5158739"/>
            <a:ext cx="6461760" cy="4023361"/>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53838928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34_Placeholder">
    <p:spTree>
      <p:nvGrpSpPr>
        <p:cNvPr id="1" name=""/>
        <p:cNvGrpSpPr/>
        <p:nvPr/>
      </p:nvGrpSpPr>
      <p:grpSpPr>
        <a:xfrm>
          <a:off x="0" y="0"/>
          <a:ext cx="0" cy="0"/>
          <a:chOff x="0" y="0"/>
          <a:chExt cx="0" cy="0"/>
        </a:xfrm>
      </p:grpSpPr>
      <p:sp>
        <p:nvSpPr>
          <p:cNvPr id="9" name="Picture Placeholder 2"/>
          <p:cNvSpPr>
            <a:spLocks noGrp="1"/>
          </p:cNvSpPr>
          <p:nvPr>
            <p:ph type="pic" sz="quarter" idx="24"/>
          </p:nvPr>
        </p:nvSpPr>
        <p:spPr>
          <a:xfrm>
            <a:off x="1768474" y="7358285"/>
            <a:ext cx="10308271" cy="4572000"/>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25"/>
          </p:nvPr>
        </p:nvSpPr>
        <p:spPr>
          <a:xfrm>
            <a:off x="12377101" y="7358285"/>
            <a:ext cx="10308273" cy="4572000"/>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26"/>
          </p:nvPr>
        </p:nvSpPr>
        <p:spPr>
          <a:xfrm>
            <a:off x="1768474" y="2475186"/>
            <a:ext cx="20916900" cy="4572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68392188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11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2666690" y="2066657"/>
            <a:ext cx="5018049" cy="8906256"/>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401281412"/>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15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16469412" y="3314699"/>
            <a:ext cx="6126480" cy="7756072"/>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75231227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16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2171700" y="4667250"/>
            <a:ext cx="9105900" cy="5138928"/>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52933717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17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16673208" y="2354580"/>
            <a:ext cx="5043792" cy="896112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34199281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18_Big Image Placeholder">
    <p:spTree>
      <p:nvGrpSpPr>
        <p:cNvPr id="1" name=""/>
        <p:cNvGrpSpPr/>
        <p:nvPr/>
      </p:nvGrpSpPr>
      <p:grpSpPr>
        <a:xfrm>
          <a:off x="0" y="0"/>
          <a:ext cx="0" cy="0"/>
          <a:chOff x="0" y="0"/>
          <a:chExt cx="0" cy="0"/>
        </a:xfrm>
      </p:grpSpPr>
      <p:sp>
        <p:nvSpPr>
          <p:cNvPr id="6" name="Picture Placeholder 2"/>
          <p:cNvSpPr>
            <a:spLocks noGrp="1"/>
          </p:cNvSpPr>
          <p:nvPr>
            <p:ph type="pic" sz="quarter" idx="20"/>
          </p:nvPr>
        </p:nvSpPr>
        <p:spPr>
          <a:xfrm>
            <a:off x="2153285" y="3314699"/>
            <a:ext cx="6126480" cy="7756072"/>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924446115"/>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19_Big Image Placeholder">
    <p:spTree>
      <p:nvGrpSpPr>
        <p:cNvPr id="1" name=""/>
        <p:cNvGrpSpPr/>
        <p:nvPr/>
      </p:nvGrpSpPr>
      <p:grpSpPr>
        <a:xfrm>
          <a:off x="0" y="0"/>
          <a:ext cx="0" cy="0"/>
          <a:chOff x="0" y="0"/>
          <a:chExt cx="0" cy="0"/>
        </a:xfrm>
      </p:grpSpPr>
      <p:sp>
        <p:nvSpPr>
          <p:cNvPr id="5" name="Picture Placeholder 2"/>
          <p:cNvSpPr>
            <a:spLocks noGrp="1"/>
          </p:cNvSpPr>
          <p:nvPr>
            <p:ph type="pic" sz="quarter" idx="21"/>
          </p:nvPr>
        </p:nvSpPr>
        <p:spPr>
          <a:xfrm>
            <a:off x="14320158" y="7119782"/>
            <a:ext cx="7106756" cy="4501833"/>
          </a:xfrm>
          <a:solidFill>
            <a:schemeClr val="bg1">
              <a:lumMod val="95000"/>
            </a:schemeClr>
          </a:solidFill>
        </p:spPr>
        <p:txBody>
          <a:bodyPr>
            <a:normAutofit/>
          </a:bodyPr>
          <a:lstStyle>
            <a:lvl1pPr>
              <a:defRPr sz="2800"/>
            </a:lvl1pPr>
          </a:lstStyle>
          <a:p>
            <a:endParaRPr lang="en-US"/>
          </a:p>
        </p:txBody>
      </p:sp>
      <p:sp>
        <p:nvSpPr>
          <p:cNvPr id="6" name="Picture Placeholder 2"/>
          <p:cNvSpPr>
            <a:spLocks noGrp="1"/>
          </p:cNvSpPr>
          <p:nvPr>
            <p:ph type="pic" sz="quarter" idx="20"/>
          </p:nvPr>
        </p:nvSpPr>
        <p:spPr>
          <a:xfrm>
            <a:off x="2960496" y="7119782"/>
            <a:ext cx="7106756" cy="4501833"/>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30964202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20_Big Image Placeholder">
    <p:spTree>
      <p:nvGrpSpPr>
        <p:cNvPr id="1" name=""/>
        <p:cNvGrpSpPr/>
        <p:nvPr/>
      </p:nvGrpSpPr>
      <p:grpSpPr>
        <a:xfrm>
          <a:off x="0" y="0"/>
          <a:ext cx="0" cy="0"/>
          <a:chOff x="0" y="0"/>
          <a:chExt cx="0" cy="0"/>
        </a:xfrm>
      </p:grpSpPr>
      <p:sp>
        <p:nvSpPr>
          <p:cNvPr id="10" name="Picture Placeholder 2"/>
          <p:cNvSpPr>
            <a:spLocks noGrp="1"/>
          </p:cNvSpPr>
          <p:nvPr>
            <p:ph type="pic" sz="quarter" idx="22"/>
          </p:nvPr>
        </p:nvSpPr>
        <p:spPr>
          <a:xfrm>
            <a:off x="17660577" y="8434383"/>
            <a:ext cx="1957459" cy="2478024"/>
          </a:xfrm>
          <a:solidFill>
            <a:schemeClr val="bg1">
              <a:lumMod val="95000"/>
            </a:schemeClr>
          </a:solidFill>
        </p:spPr>
        <p:txBody>
          <a:bodyPr>
            <a:normAutofit/>
          </a:bodyPr>
          <a:lstStyle>
            <a:lvl1pPr>
              <a:defRPr sz="2800"/>
            </a:lvl1pPr>
          </a:lstStyle>
          <a:p>
            <a:endParaRPr lang="en-US"/>
          </a:p>
        </p:txBody>
      </p:sp>
      <p:sp>
        <p:nvSpPr>
          <p:cNvPr id="5" name="Picture Placeholder 2"/>
          <p:cNvSpPr>
            <a:spLocks noGrp="1"/>
          </p:cNvSpPr>
          <p:nvPr>
            <p:ph type="pic" sz="quarter" idx="21"/>
          </p:nvPr>
        </p:nvSpPr>
        <p:spPr>
          <a:xfrm>
            <a:off x="9707952" y="7050208"/>
            <a:ext cx="5708493" cy="3601943"/>
          </a:xfrm>
          <a:solidFill>
            <a:schemeClr val="bg1">
              <a:lumMod val="95000"/>
            </a:schemeClr>
          </a:solidFill>
        </p:spPr>
        <p:txBody>
          <a:bodyPr>
            <a:normAutofit/>
          </a:bodyPr>
          <a:lstStyle>
            <a:lvl1pPr>
              <a:defRPr sz="2800"/>
            </a:lvl1pPr>
          </a:lstStyle>
          <a:p>
            <a:endParaRPr lang="en-US"/>
          </a:p>
        </p:txBody>
      </p:sp>
      <p:sp>
        <p:nvSpPr>
          <p:cNvPr id="6" name="Picture Placeholder 2"/>
          <p:cNvSpPr>
            <a:spLocks noGrp="1"/>
          </p:cNvSpPr>
          <p:nvPr>
            <p:ph type="pic" sz="quarter" idx="20"/>
          </p:nvPr>
        </p:nvSpPr>
        <p:spPr>
          <a:xfrm>
            <a:off x="2488368" y="7050208"/>
            <a:ext cx="4975452" cy="2768349"/>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23"/>
          </p:nvPr>
        </p:nvSpPr>
        <p:spPr>
          <a:xfrm>
            <a:off x="20821978" y="9107728"/>
            <a:ext cx="1133856" cy="2003617"/>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2822445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0_Big Image Placeholder">
    <p:spTree>
      <p:nvGrpSpPr>
        <p:cNvPr id="1" name=""/>
        <p:cNvGrpSpPr/>
        <p:nvPr/>
      </p:nvGrpSpPr>
      <p:grpSpPr>
        <a:xfrm>
          <a:off x="0" y="0"/>
          <a:ext cx="0" cy="0"/>
          <a:chOff x="0" y="0"/>
          <a:chExt cx="0" cy="0"/>
        </a:xfrm>
      </p:grpSpPr>
      <p:sp>
        <p:nvSpPr>
          <p:cNvPr id="10" name="Picture Placeholder 2"/>
          <p:cNvSpPr>
            <a:spLocks noGrp="1"/>
          </p:cNvSpPr>
          <p:nvPr>
            <p:ph type="pic" sz="quarter" idx="22"/>
          </p:nvPr>
        </p:nvSpPr>
        <p:spPr>
          <a:xfrm>
            <a:off x="17660577" y="8434383"/>
            <a:ext cx="1957459" cy="2478024"/>
          </a:xfrm>
          <a:solidFill>
            <a:schemeClr val="bg1">
              <a:lumMod val="95000"/>
            </a:schemeClr>
          </a:solidFill>
        </p:spPr>
        <p:txBody>
          <a:bodyPr>
            <a:normAutofit/>
          </a:bodyPr>
          <a:lstStyle>
            <a:lvl1pPr>
              <a:defRPr sz="2800"/>
            </a:lvl1pPr>
          </a:lstStyle>
          <a:p>
            <a:endParaRPr lang="en-US"/>
          </a:p>
        </p:txBody>
      </p:sp>
      <p:sp>
        <p:nvSpPr>
          <p:cNvPr id="5" name="Picture Placeholder 2"/>
          <p:cNvSpPr>
            <a:spLocks noGrp="1"/>
          </p:cNvSpPr>
          <p:nvPr>
            <p:ph type="pic" sz="quarter" idx="21"/>
          </p:nvPr>
        </p:nvSpPr>
        <p:spPr>
          <a:xfrm>
            <a:off x="9707952" y="7050208"/>
            <a:ext cx="5708493" cy="3601943"/>
          </a:xfrm>
          <a:solidFill>
            <a:schemeClr val="bg1">
              <a:lumMod val="95000"/>
            </a:schemeClr>
          </a:solidFill>
        </p:spPr>
        <p:txBody>
          <a:bodyPr>
            <a:normAutofit/>
          </a:bodyPr>
          <a:lstStyle>
            <a:lvl1pPr>
              <a:defRPr sz="2800"/>
            </a:lvl1pPr>
          </a:lstStyle>
          <a:p>
            <a:endParaRPr lang="en-US"/>
          </a:p>
        </p:txBody>
      </p:sp>
      <p:sp>
        <p:nvSpPr>
          <p:cNvPr id="6" name="Picture Placeholder 2"/>
          <p:cNvSpPr>
            <a:spLocks noGrp="1"/>
          </p:cNvSpPr>
          <p:nvPr>
            <p:ph type="pic" sz="quarter" idx="20"/>
          </p:nvPr>
        </p:nvSpPr>
        <p:spPr>
          <a:xfrm>
            <a:off x="2488368" y="7050208"/>
            <a:ext cx="4975452" cy="2768349"/>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23"/>
          </p:nvPr>
        </p:nvSpPr>
        <p:spPr>
          <a:xfrm>
            <a:off x="20821978" y="9107728"/>
            <a:ext cx="1133856" cy="2003617"/>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14746984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21_Big Image Placeholder">
    <p:spTree>
      <p:nvGrpSpPr>
        <p:cNvPr id="1" name=""/>
        <p:cNvGrpSpPr/>
        <p:nvPr/>
      </p:nvGrpSpPr>
      <p:grpSpPr>
        <a:xfrm>
          <a:off x="0" y="0"/>
          <a:ext cx="0" cy="0"/>
          <a:chOff x="0" y="0"/>
          <a:chExt cx="0" cy="0"/>
        </a:xfrm>
      </p:grpSpPr>
      <p:sp>
        <p:nvSpPr>
          <p:cNvPr id="8" name="Picture Placeholder 2"/>
          <p:cNvSpPr>
            <a:spLocks noGrp="1"/>
          </p:cNvSpPr>
          <p:nvPr>
            <p:ph type="pic" sz="quarter" idx="20"/>
          </p:nvPr>
        </p:nvSpPr>
        <p:spPr>
          <a:xfrm>
            <a:off x="2165684" y="3633537"/>
            <a:ext cx="7094766" cy="10082463"/>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85084000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12_Big Image Placeholder">
    <p:spTree>
      <p:nvGrpSpPr>
        <p:cNvPr id="1" name=""/>
        <p:cNvGrpSpPr/>
        <p:nvPr/>
      </p:nvGrpSpPr>
      <p:grpSpPr>
        <a:xfrm>
          <a:off x="0" y="0"/>
          <a:ext cx="0" cy="0"/>
          <a:chOff x="0" y="0"/>
          <a:chExt cx="0" cy="0"/>
        </a:xfrm>
      </p:grpSpPr>
      <p:sp>
        <p:nvSpPr>
          <p:cNvPr id="5" name="Picture Placeholder 2"/>
          <p:cNvSpPr>
            <a:spLocks noGrp="1"/>
          </p:cNvSpPr>
          <p:nvPr>
            <p:ph type="pic" sz="quarter" idx="21"/>
          </p:nvPr>
        </p:nvSpPr>
        <p:spPr>
          <a:xfrm>
            <a:off x="17433269" y="2618563"/>
            <a:ext cx="4681728" cy="8366262"/>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20"/>
          </p:nvPr>
        </p:nvSpPr>
        <p:spPr>
          <a:xfrm>
            <a:off x="13369929" y="2618563"/>
            <a:ext cx="4681728" cy="8366262"/>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194773779"/>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47_Placeholder">
    <p:spTree>
      <p:nvGrpSpPr>
        <p:cNvPr id="1" name=""/>
        <p:cNvGrpSpPr/>
        <p:nvPr/>
      </p:nvGrpSpPr>
      <p:grpSpPr>
        <a:xfrm>
          <a:off x="0" y="0"/>
          <a:ext cx="0" cy="0"/>
          <a:chOff x="0" y="0"/>
          <a:chExt cx="0" cy="0"/>
        </a:xfrm>
      </p:grpSpPr>
      <p:sp>
        <p:nvSpPr>
          <p:cNvPr id="5" name="Picture Placeholder 2"/>
          <p:cNvSpPr>
            <a:spLocks noGrp="1"/>
          </p:cNvSpPr>
          <p:nvPr>
            <p:ph type="pic" sz="quarter" idx="26"/>
          </p:nvPr>
        </p:nvSpPr>
        <p:spPr>
          <a:xfrm>
            <a:off x="0" y="8382000"/>
            <a:ext cx="24377649" cy="4457642"/>
          </a:xfr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356138076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userDrawn="1">
  <p:cSld name="8_Placeholder Slide">
    <p:spTree>
      <p:nvGrpSpPr>
        <p:cNvPr id="1" name=""/>
        <p:cNvGrpSpPr/>
        <p:nvPr/>
      </p:nvGrpSpPr>
      <p:grpSpPr>
        <a:xfrm>
          <a:off x="0" y="0"/>
          <a:ext cx="0" cy="0"/>
          <a:chOff x="0" y="0"/>
          <a:chExt cx="0" cy="0"/>
        </a:xfrm>
      </p:grpSpPr>
      <p:sp>
        <p:nvSpPr>
          <p:cNvPr id="20" name="Picture Placeholder 2"/>
          <p:cNvSpPr>
            <a:spLocks noGrp="1"/>
          </p:cNvSpPr>
          <p:nvPr>
            <p:ph type="pic" sz="quarter" idx="20"/>
          </p:nvPr>
        </p:nvSpPr>
        <p:spPr>
          <a:xfrm>
            <a:off x="6089650" y="0"/>
            <a:ext cx="4572000" cy="4572000"/>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21"/>
          </p:nvPr>
        </p:nvSpPr>
        <p:spPr>
          <a:xfrm>
            <a:off x="10661650" y="0"/>
            <a:ext cx="4572000" cy="4572000"/>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22"/>
          </p:nvPr>
        </p:nvSpPr>
        <p:spPr>
          <a:xfrm>
            <a:off x="15233650" y="0"/>
            <a:ext cx="4572000" cy="4572000"/>
          </a:xfr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23"/>
          </p:nvPr>
        </p:nvSpPr>
        <p:spPr>
          <a:xfrm>
            <a:off x="15233650" y="4572000"/>
            <a:ext cx="4572000" cy="4572000"/>
          </a:xfrm>
          <a:solidFill>
            <a:schemeClr val="bg1">
              <a:lumMod val="95000"/>
            </a:schemeClr>
          </a:solidFill>
        </p:spPr>
        <p:txBody>
          <a:bodyPr>
            <a:normAutofit/>
          </a:bodyPr>
          <a:lstStyle>
            <a:lvl1pPr>
              <a:defRPr sz="2800"/>
            </a:lvl1pPr>
          </a:lstStyle>
          <a:p>
            <a:endParaRPr lang="en-US"/>
          </a:p>
        </p:txBody>
      </p:sp>
      <p:sp>
        <p:nvSpPr>
          <p:cNvPr id="24" name="Picture Placeholder 2"/>
          <p:cNvSpPr>
            <a:spLocks noGrp="1"/>
          </p:cNvSpPr>
          <p:nvPr>
            <p:ph type="pic" sz="quarter" idx="24"/>
          </p:nvPr>
        </p:nvSpPr>
        <p:spPr>
          <a:xfrm>
            <a:off x="19805650" y="4572000"/>
            <a:ext cx="4572000" cy="4572000"/>
          </a:xfrm>
          <a:solidFill>
            <a:schemeClr val="bg1">
              <a:lumMod val="95000"/>
            </a:schemeClr>
          </a:solidFill>
        </p:spPr>
        <p:txBody>
          <a:bodyPr>
            <a:normAutofit/>
          </a:bodyPr>
          <a:lstStyle>
            <a:lvl1pPr>
              <a:defRPr sz="2800"/>
            </a:lvl1pPr>
          </a:lstStyle>
          <a:p>
            <a:endParaRPr lang="en-US"/>
          </a:p>
        </p:txBody>
      </p:sp>
      <p:sp>
        <p:nvSpPr>
          <p:cNvPr id="25" name="Picture Placeholder 2"/>
          <p:cNvSpPr>
            <a:spLocks noGrp="1"/>
          </p:cNvSpPr>
          <p:nvPr>
            <p:ph type="pic" sz="quarter" idx="25"/>
          </p:nvPr>
        </p:nvSpPr>
        <p:spPr>
          <a:xfrm>
            <a:off x="19805650" y="9144000"/>
            <a:ext cx="4572000" cy="4572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661330900"/>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9_Placeholder Slide">
    <p:spTree>
      <p:nvGrpSpPr>
        <p:cNvPr id="1" name=""/>
        <p:cNvGrpSpPr/>
        <p:nvPr/>
      </p:nvGrpSpPr>
      <p:grpSpPr>
        <a:xfrm>
          <a:off x="0" y="0"/>
          <a:ext cx="0" cy="0"/>
          <a:chOff x="0" y="0"/>
          <a:chExt cx="0" cy="0"/>
        </a:xfrm>
      </p:grpSpPr>
      <p:sp>
        <p:nvSpPr>
          <p:cNvPr id="9" name="Picture Placeholder 2"/>
          <p:cNvSpPr>
            <a:spLocks noGrp="1"/>
          </p:cNvSpPr>
          <p:nvPr>
            <p:ph type="pic" sz="quarter" idx="20"/>
          </p:nvPr>
        </p:nvSpPr>
        <p:spPr>
          <a:xfrm>
            <a:off x="3299792" y="1808920"/>
            <a:ext cx="7315200" cy="10098157"/>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245682918"/>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10_Placeholder Slide">
    <p:spTree>
      <p:nvGrpSpPr>
        <p:cNvPr id="1" name=""/>
        <p:cNvGrpSpPr/>
        <p:nvPr/>
      </p:nvGrpSpPr>
      <p:grpSpPr>
        <a:xfrm>
          <a:off x="0" y="0"/>
          <a:ext cx="0" cy="0"/>
          <a:chOff x="0" y="0"/>
          <a:chExt cx="0" cy="0"/>
        </a:xfrm>
      </p:grpSpPr>
      <p:sp>
        <p:nvSpPr>
          <p:cNvPr id="9" name="Picture Placeholder 2"/>
          <p:cNvSpPr>
            <a:spLocks noGrp="1"/>
          </p:cNvSpPr>
          <p:nvPr>
            <p:ph type="pic" sz="quarter" idx="20"/>
          </p:nvPr>
        </p:nvSpPr>
        <p:spPr>
          <a:xfrm>
            <a:off x="11273360" y="1333431"/>
            <a:ext cx="7315200" cy="10098157"/>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865156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1430000" y="0"/>
            <a:ext cx="12947650" cy="13715999"/>
          </a:xfrm>
        </p:spPr>
        <p:txBody>
          <a:bodyPr>
            <a:normAutofit/>
          </a:bodyPr>
          <a:lstStyle>
            <a:lvl1pPr>
              <a:defRPr sz="2800"/>
            </a:lvl1pPr>
          </a:lstStyle>
          <a:p>
            <a:endParaRPr lang="en-US"/>
          </a:p>
        </p:txBody>
      </p:sp>
    </p:spTree>
    <p:extLst>
      <p:ext uri="{BB962C8B-B14F-4D97-AF65-F5344CB8AC3E}">
        <p14:creationId xmlns:p14="http://schemas.microsoft.com/office/powerpoint/2010/main" val="13696784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1_Big Image Placeholder">
    <p:spTree>
      <p:nvGrpSpPr>
        <p:cNvPr id="1" name=""/>
        <p:cNvGrpSpPr/>
        <p:nvPr/>
      </p:nvGrpSpPr>
      <p:grpSpPr>
        <a:xfrm>
          <a:off x="0" y="0"/>
          <a:ext cx="0" cy="0"/>
          <a:chOff x="0" y="0"/>
          <a:chExt cx="0" cy="0"/>
        </a:xfrm>
      </p:grpSpPr>
      <p:sp>
        <p:nvSpPr>
          <p:cNvPr id="8" name="Picture Placeholder 2"/>
          <p:cNvSpPr>
            <a:spLocks noGrp="1"/>
          </p:cNvSpPr>
          <p:nvPr>
            <p:ph type="pic" sz="quarter" idx="20"/>
          </p:nvPr>
        </p:nvSpPr>
        <p:spPr>
          <a:xfrm>
            <a:off x="2165684" y="3633537"/>
            <a:ext cx="7094766" cy="10082463"/>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0678545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Big Image Placeholder">
    <p:spTree>
      <p:nvGrpSpPr>
        <p:cNvPr id="1" name=""/>
        <p:cNvGrpSpPr/>
        <p:nvPr/>
      </p:nvGrpSpPr>
      <p:grpSpPr>
        <a:xfrm>
          <a:off x="0" y="0"/>
          <a:ext cx="0" cy="0"/>
          <a:chOff x="0" y="0"/>
          <a:chExt cx="0" cy="0"/>
        </a:xfrm>
      </p:grpSpPr>
      <p:sp>
        <p:nvSpPr>
          <p:cNvPr id="5" name="Picture Placeholder 2"/>
          <p:cNvSpPr>
            <a:spLocks noGrp="1"/>
          </p:cNvSpPr>
          <p:nvPr>
            <p:ph type="pic" sz="quarter" idx="21"/>
          </p:nvPr>
        </p:nvSpPr>
        <p:spPr>
          <a:xfrm>
            <a:off x="17433269" y="2618563"/>
            <a:ext cx="4681728" cy="8366262"/>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20"/>
          </p:nvPr>
        </p:nvSpPr>
        <p:spPr>
          <a:xfrm>
            <a:off x="13369929" y="2618563"/>
            <a:ext cx="4681728" cy="8366262"/>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3169531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7_Placeholder">
    <p:spTree>
      <p:nvGrpSpPr>
        <p:cNvPr id="1" name=""/>
        <p:cNvGrpSpPr/>
        <p:nvPr/>
      </p:nvGrpSpPr>
      <p:grpSpPr>
        <a:xfrm>
          <a:off x="0" y="0"/>
          <a:ext cx="0" cy="0"/>
          <a:chOff x="0" y="0"/>
          <a:chExt cx="0" cy="0"/>
        </a:xfrm>
      </p:grpSpPr>
      <p:sp>
        <p:nvSpPr>
          <p:cNvPr id="5" name="Picture Placeholder 2"/>
          <p:cNvSpPr>
            <a:spLocks noGrp="1"/>
          </p:cNvSpPr>
          <p:nvPr>
            <p:ph type="pic" sz="quarter" idx="26"/>
          </p:nvPr>
        </p:nvSpPr>
        <p:spPr>
          <a:xfrm>
            <a:off x="0" y="8382000"/>
            <a:ext cx="24377649" cy="4457642"/>
          </a:xfr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17172260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_Placeholder Slide">
    <p:spTree>
      <p:nvGrpSpPr>
        <p:cNvPr id="1" name=""/>
        <p:cNvGrpSpPr/>
        <p:nvPr/>
      </p:nvGrpSpPr>
      <p:grpSpPr>
        <a:xfrm>
          <a:off x="0" y="0"/>
          <a:ext cx="0" cy="0"/>
          <a:chOff x="0" y="0"/>
          <a:chExt cx="0" cy="0"/>
        </a:xfrm>
      </p:grpSpPr>
      <p:sp>
        <p:nvSpPr>
          <p:cNvPr id="9" name="Picture Placeholder 2"/>
          <p:cNvSpPr>
            <a:spLocks noGrp="1"/>
          </p:cNvSpPr>
          <p:nvPr>
            <p:ph type="pic" sz="quarter" idx="20"/>
          </p:nvPr>
        </p:nvSpPr>
        <p:spPr>
          <a:xfrm>
            <a:off x="3299792" y="1808920"/>
            <a:ext cx="7315200" cy="10098157"/>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439450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0_Placeholder Slide">
    <p:spTree>
      <p:nvGrpSpPr>
        <p:cNvPr id="1" name=""/>
        <p:cNvGrpSpPr/>
        <p:nvPr/>
      </p:nvGrpSpPr>
      <p:grpSpPr>
        <a:xfrm>
          <a:off x="0" y="0"/>
          <a:ext cx="0" cy="0"/>
          <a:chOff x="0" y="0"/>
          <a:chExt cx="0" cy="0"/>
        </a:xfrm>
      </p:grpSpPr>
      <p:sp>
        <p:nvSpPr>
          <p:cNvPr id="9" name="Picture Placeholder 2"/>
          <p:cNvSpPr>
            <a:spLocks noGrp="1"/>
          </p:cNvSpPr>
          <p:nvPr>
            <p:ph type="pic" sz="quarter" idx="20"/>
          </p:nvPr>
        </p:nvSpPr>
        <p:spPr>
          <a:xfrm>
            <a:off x="11273360" y="1333431"/>
            <a:ext cx="7315200" cy="10098157"/>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7501677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3535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1"/>
          <p:cNvSpPr/>
          <p:nvPr userDrawn="1"/>
        </p:nvSpPr>
        <p:spPr>
          <a:xfrm>
            <a:off x="0" y="0"/>
            <a:ext cx="4876800" cy="30915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24479206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p:spPr>
        <p:txBody>
          <a:bodyPr>
            <a:normAutofit/>
          </a:bodyPr>
          <a:lstStyle>
            <a:lvl1pPr>
              <a:defRPr sz="2800"/>
            </a:lvl1pPr>
          </a:lstStyle>
          <a:p>
            <a:endParaRPr lang="en-US"/>
          </a:p>
        </p:txBody>
      </p:sp>
    </p:spTree>
    <p:extLst>
      <p:ext uri="{BB962C8B-B14F-4D97-AF65-F5344CB8AC3E}">
        <p14:creationId xmlns:p14="http://schemas.microsoft.com/office/powerpoint/2010/main" val="31484602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1430000" y="0"/>
            <a:ext cx="12947650" cy="13715999"/>
          </a:xfrm>
        </p:spPr>
        <p:txBody>
          <a:bodyPr>
            <a:normAutofit/>
          </a:bodyPr>
          <a:lstStyle>
            <a:lvl1pPr>
              <a:defRPr sz="2800"/>
            </a:lvl1pPr>
          </a:lstStyle>
          <a:p>
            <a:endParaRPr lang="en-US"/>
          </a:p>
        </p:txBody>
      </p:sp>
    </p:spTree>
    <p:extLst>
      <p:ext uri="{BB962C8B-B14F-4D97-AF65-F5344CB8AC3E}">
        <p14:creationId xmlns:p14="http://schemas.microsoft.com/office/powerpoint/2010/main" val="33718936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673225" y="2220686"/>
            <a:ext cx="8753554" cy="11495314"/>
          </a:xfrm>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7620000" y="566057"/>
            <a:ext cx="13489668" cy="6291943"/>
          </a:xfrm>
        </p:spPr>
        <p:txBody>
          <a:bodyPr>
            <a:normAutofit/>
          </a:bodyPr>
          <a:lstStyle>
            <a:lvl1pPr>
              <a:defRPr sz="2800"/>
            </a:lvl1pPr>
          </a:lstStyle>
          <a:p>
            <a:endParaRPr lang="en-US"/>
          </a:p>
        </p:txBody>
      </p:sp>
    </p:spTree>
    <p:extLst>
      <p:ext uri="{BB962C8B-B14F-4D97-AF65-F5344CB8AC3E}">
        <p14:creationId xmlns:p14="http://schemas.microsoft.com/office/powerpoint/2010/main" val="2678471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673225" y="2220686"/>
            <a:ext cx="8753554" cy="11495314"/>
          </a:xfrm>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7620000" y="566057"/>
            <a:ext cx="13489668" cy="6291943"/>
          </a:xfrm>
        </p:spPr>
        <p:txBody>
          <a:bodyPr>
            <a:normAutofit/>
          </a:bodyPr>
          <a:lstStyle>
            <a:lvl1pPr>
              <a:defRPr sz="2800"/>
            </a:lvl1pPr>
          </a:lstStyle>
          <a:p>
            <a:endParaRPr lang="en-US"/>
          </a:p>
        </p:txBody>
      </p:sp>
    </p:spTree>
    <p:extLst>
      <p:ext uri="{BB962C8B-B14F-4D97-AF65-F5344CB8AC3E}">
        <p14:creationId xmlns:p14="http://schemas.microsoft.com/office/powerpoint/2010/main" val="19700901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921240" cy="13716000"/>
          </a:xfrm>
        </p:spPr>
        <p:txBody>
          <a:bodyPr>
            <a:normAutofit/>
          </a:bodyPr>
          <a:lstStyle>
            <a:lvl1pPr>
              <a:defRPr sz="2800"/>
            </a:lvl1pPr>
          </a:lstStyle>
          <a:p>
            <a:endParaRPr lang="en-US"/>
          </a:p>
        </p:txBody>
      </p:sp>
    </p:spTree>
    <p:extLst>
      <p:ext uri="{BB962C8B-B14F-4D97-AF65-F5344CB8AC3E}">
        <p14:creationId xmlns:p14="http://schemas.microsoft.com/office/powerpoint/2010/main" val="15016235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689997" y="5449823"/>
            <a:ext cx="3913632" cy="3913633"/>
          </a:xfrm>
        </p:spPr>
        <p:txBody>
          <a:bodyPr>
            <a:normAutofit/>
          </a:bodyPr>
          <a:lstStyle>
            <a:lvl1pPr>
              <a:defRPr sz="2800"/>
            </a:lvl1pPr>
          </a:lstStyle>
          <a:p>
            <a:endParaRPr lang="en-US"/>
          </a:p>
        </p:txBody>
      </p:sp>
      <p:sp>
        <p:nvSpPr>
          <p:cNvPr id="8" name="Picture Placeholder 2"/>
          <p:cNvSpPr>
            <a:spLocks noGrp="1"/>
          </p:cNvSpPr>
          <p:nvPr>
            <p:ph type="pic" sz="quarter" idx="11"/>
          </p:nvPr>
        </p:nvSpPr>
        <p:spPr>
          <a:xfrm>
            <a:off x="8102138" y="5449823"/>
            <a:ext cx="3913632" cy="3913633"/>
          </a:xfrm>
        </p:spPr>
        <p:txBody>
          <a:bodyPr>
            <a:normAutofit/>
          </a:bodyPr>
          <a:lstStyle>
            <a:lvl1pPr>
              <a:defRPr sz="2800"/>
            </a:lvl1pPr>
          </a:lstStyle>
          <a:p>
            <a:endParaRPr lang="en-US"/>
          </a:p>
        </p:txBody>
      </p:sp>
      <p:sp>
        <p:nvSpPr>
          <p:cNvPr id="9" name="Picture Placeholder 2"/>
          <p:cNvSpPr>
            <a:spLocks noGrp="1"/>
          </p:cNvSpPr>
          <p:nvPr>
            <p:ph type="pic" sz="quarter" idx="12"/>
          </p:nvPr>
        </p:nvSpPr>
        <p:spPr>
          <a:xfrm>
            <a:off x="12514279" y="5449823"/>
            <a:ext cx="3913632" cy="3913633"/>
          </a:xfrm>
        </p:spPr>
        <p:txBody>
          <a:bodyPr>
            <a:normAutofit/>
          </a:bodyPr>
          <a:lstStyle>
            <a:lvl1pPr>
              <a:defRPr sz="2800"/>
            </a:lvl1pPr>
          </a:lstStyle>
          <a:p>
            <a:endParaRPr lang="en-US"/>
          </a:p>
        </p:txBody>
      </p:sp>
      <p:sp>
        <p:nvSpPr>
          <p:cNvPr id="10" name="Picture Placeholder 2"/>
          <p:cNvSpPr>
            <a:spLocks noGrp="1"/>
          </p:cNvSpPr>
          <p:nvPr>
            <p:ph type="pic" sz="quarter" idx="13"/>
          </p:nvPr>
        </p:nvSpPr>
        <p:spPr>
          <a:xfrm>
            <a:off x="16926420" y="5449823"/>
            <a:ext cx="3913632" cy="3913633"/>
          </a:xfrm>
        </p:spPr>
        <p:txBody>
          <a:bodyPr>
            <a:normAutofit/>
          </a:bodyPr>
          <a:lstStyle>
            <a:lvl1pPr>
              <a:defRPr sz="2800"/>
            </a:lvl1pPr>
          </a:lstStyle>
          <a:p>
            <a:endParaRPr lang="en-US"/>
          </a:p>
        </p:txBody>
      </p:sp>
    </p:spTree>
    <p:extLst>
      <p:ext uri="{BB962C8B-B14F-4D97-AF65-F5344CB8AC3E}">
        <p14:creationId xmlns:p14="http://schemas.microsoft.com/office/powerpoint/2010/main" val="10759940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4456410" y="1"/>
            <a:ext cx="9921240" cy="13716000"/>
          </a:xfrm>
        </p:spPr>
        <p:txBody>
          <a:bodyPr>
            <a:normAutofit/>
          </a:bodyPr>
          <a:lstStyle>
            <a:lvl1pPr>
              <a:defRPr sz="2800"/>
            </a:lvl1pPr>
          </a:lstStyle>
          <a:p>
            <a:endParaRPr lang="en-US"/>
          </a:p>
        </p:txBody>
      </p:sp>
    </p:spTree>
    <p:extLst>
      <p:ext uri="{BB962C8B-B14F-4D97-AF65-F5344CB8AC3E}">
        <p14:creationId xmlns:p14="http://schemas.microsoft.com/office/powerpoint/2010/main" val="13817193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1"/>
            <a:ext cx="8125882" cy="13716000"/>
          </a:xfrm>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8125882" y="1"/>
            <a:ext cx="8125882" cy="13716000"/>
          </a:xfrm>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6251768" y="1"/>
            <a:ext cx="8125882" cy="13716000"/>
          </a:xfrm>
        </p:spPr>
        <p:txBody>
          <a:bodyPr>
            <a:normAutofit/>
          </a:bodyPr>
          <a:lstStyle>
            <a:lvl1pPr>
              <a:defRPr sz="2800"/>
            </a:lvl1pPr>
          </a:lstStyle>
          <a:p>
            <a:endParaRPr lang="en-US"/>
          </a:p>
        </p:txBody>
      </p:sp>
    </p:spTree>
    <p:extLst>
      <p:ext uri="{BB962C8B-B14F-4D97-AF65-F5344CB8AC3E}">
        <p14:creationId xmlns:p14="http://schemas.microsoft.com/office/powerpoint/2010/main" val="37264205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0" y="2042160"/>
            <a:ext cx="24377650" cy="6644642"/>
          </a:xfrm>
        </p:spPr>
        <p:txBody>
          <a:bodyPr>
            <a:normAutofit/>
          </a:bodyPr>
          <a:lstStyle>
            <a:lvl1pPr>
              <a:defRPr sz="2800"/>
            </a:lvl1pPr>
          </a:lstStyle>
          <a:p>
            <a:endParaRPr lang="en-US"/>
          </a:p>
        </p:txBody>
      </p:sp>
    </p:spTree>
    <p:extLst>
      <p:ext uri="{BB962C8B-B14F-4D97-AF65-F5344CB8AC3E}">
        <p14:creationId xmlns:p14="http://schemas.microsoft.com/office/powerpoint/2010/main" val="9529918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_Placeholder Slide">
    <p:spTree>
      <p:nvGrpSpPr>
        <p:cNvPr id="1" name=""/>
        <p:cNvGrpSpPr/>
        <p:nvPr/>
      </p:nvGrpSpPr>
      <p:grpSpPr>
        <a:xfrm>
          <a:off x="0" y="0"/>
          <a:ext cx="0" cy="0"/>
          <a:chOff x="0" y="0"/>
          <a:chExt cx="0" cy="0"/>
        </a:xfrm>
      </p:grpSpPr>
      <p:sp>
        <p:nvSpPr>
          <p:cNvPr id="32" name="Picture Placeholder 8"/>
          <p:cNvSpPr>
            <a:spLocks noGrp="1"/>
          </p:cNvSpPr>
          <p:nvPr>
            <p:ph type="pic" sz="quarter" idx="12"/>
          </p:nvPr>
        </p:nvSpPr>
        <p:spPr>
          <a:xfrm>
            <a:off x="-1" y="5584370"/>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3" name="Picture Placeholder 8"/>
          <p:cNvSpPr>
            <a:spLocks noGrp="1"/>
          </p:cNvSpPr>
          <p:nvPr>
            <p:ph type="pic" sz="quarter" idx="13"/>
          </p:nvPr>
        </p:nvSpPr>
        <p:spPr>
          <a:xfrm>
            <a:off x="4065815" y="5584370"/>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4" name="Picture Placeholder 8"/>
          <p:cNvSpPr>
            <a:spLocks noGrp="1"/>
          </p:cNvSpPr>
          <p:nvPr>
            <p:ph type="pic" sz="quarter" idx="14"/>
          </p:nvPr>
        </p:nvSpPr>
        <p:spPr>
          <a:xfrm>
            <a:off x="0" y="9650185"/>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5" name="Picture Placeholder 8"/>
          <p:cNvSpPr>
            <a:spLocks noGrp="1"/>
          </p:cNvSpPr>
          <p:nvPr>
            <p:ph type="pic" sz="quarter" idx="15"/>
          </p:nvPr>
        </p:nvSpPr>
        <p:spPr>
          <a:xfrm>
            <a:off x="4065816" y="9650185"/>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6" name="Picture Placeholder 8"/>
          <p:cNvSpPr>
            <a:spLocks noGrp="1"/>
          </p:cNvSpPr>
          <p:nvPr>
            <p:ph type="pic" sz="quarter" idx="16"/>
          </p:nvPr>
        </p:nvSpPr>
        <p:spPr>
          <a:xfrm>
            <a:off x="8131629" y="5584370"/>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7" name="Picture Placeholder 8"/>
          <p:cNvSpPr>
            <a:spLocks noGrp="1"/>
          </p:cNvSpPr>
          <p:nvPr>
            <p:ph type="pic" sz="quarter" idx="17"/>
          </p:nvPr>
        </p:nvSpPr>
        <p:spPr>
          <a:xfrm>
            <a:off x="12197445" y="5584370"/>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8" name="Picture Placeholder 8"/>
          <p:cNvSpPr>
            <a:spLocks noGrp="1"/>
          </p:cNvSpPr>
          <p:nvPr>
            <p:ph type="pic" sz="quarter" idx="18"/>
          </p:nvPr>
        </p:nvSpPr>
        <p:spPr>
          <a:xfrm>
            <a:off x="8131630" y="9650185"/>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9" name="Picture Placeholder 8"/>
          <p:cNvSpPr>
            <a:spLocks noGrp="1"/>
          </p:cNvSpPr>
          <p:nvPr>
            <p:ph type="pic" sz="quarter" idx="19"/>
          </p:nvPr>
        </p:nvSpPr>
        <p:spPr>
          <a:xfrm>
            <a:off x="12197446" y="9650185"/>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40" name="Picture Placeholder 8"/>
          <p:cNvSpPr>
            <a:spLocks noGrp="1"/>
          </p:cNvSpPr>
          <p:nvPr>
            <p:ph type="pic" sz="quarter" idx="20"/>
          </p:nvPr>
        </p:nvSpPr>
        <p:spPr>
          <a:xfrm>
            <a:off x="16263258" y="5584370"/>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41" name="Picture Placeholder 8"/>
          <p:cNvSpPr>
            <a:spLocks noGrp="1"/>
          </p:cNvSpPr>
          <p:nvPr>
            <p:ph type="pic" sz="quarter" idx="21"/>
          </p:nvPr>
        </p:nvSpPr>
        <p:spPr>
          <a:xfrm>
            <a:off x="20329074" y="5584370"/>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42" name="Picture Placeholder 8"/>
          <p:cNvSpPr>
            <a:spLocks noGrp="1"/>
          </p:cNvSpPr>
          <p:nvPr>
            <p:ph type="pic" sz="quarter" idx="22"/>
          </p:nvPr>
        </p:nvSpPr>
        <p:spPr>
          <a:xfrm>
            <a:off x="16263259" y="9650185"/>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43" name="Picture Placeholder 8"/>
          <p:cNvSpPr>
            <a:spLocks noGrp="1"/>
          </p:cNvSpPr>
          <p:nvPr>
            <p:ph type="pic" sz="quarter" idx="23"/>
          </p:nvPr>
        </p:nvSpPr>
        <p:spPr>
          <a:xfrm>
            <a:off x="20329075" y="9650185"/>
            <a:ext cx="4065816" cy="4065815"/>
          </a:xfrm>
          <a:prstGeom prst="rect">
            <a:avLst/>
          </a:prstGeo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1891667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5_Placeholder">
    <p:spTree>
      <p:nvGrpSpPr>
        <p:cNvPr id="1" name=""/>
        <p:cNvGrpSpPr/>
        <p:nvPr/>
      </p:nvGrpSpPr>
      <p:grpSpPr>
        <a:xfrm>
          <a:off x="0" y="0"/>
          <a:ext cx="0" cy="0"/>
          <a:chOff x="0" y="0"/>
          <a:chExt cx="0" cy="0"/>
        </a:xfrm>
      </p:grpSpPr>
      <p:sp>
        <p:nvSpPr>
          <p:cNvPr id="5" name="Picture Placeholder 2"/>
          <p:cNvSpPr>
            <a:spLocks noGrp="1"/>
          </p:cNvSpPr>
          <p:nvPr>
            <p:ph type="pic" sz="quarter" idx="24"/>
          </p:nvPr>
        </p:nvSpPr>
        <p:spPr>
          <a:xfrm>
            <a:off x="8595360" y="0"/>
            <a:ext cx="15782290" cy="13716000"/>
          </a:xfrm>
          <a:solidFill>
            <a:schemeClr val="bg1">
              <a:lumMod val="95000"/>
            </a:schemeClr>
          </a:solidFill>
        </p:spPr>
        <p:txBody>
          <a:bodyPr>
            <a:normAutofit/>
          </a:bodyPr>
          <a:lstStyle>
            <a:lvl1pPr>
              <a:defRPr sz="2800"/>
            </a:lvl1pPr>
          </a:lstStyle>
          <a:p>
            <a:endParaRPr lang="en-US"/>
          </a:p>
        </p:txBody>
      </p:sp>
      <p:sp>
        <p:nvSpPr>
          <p:cNvPr id="6" name="Picture Placeholder 2"/>
          <p:cNvSpPr>
            <a:spLocks noGrp="1"/>
          </p:cNvSpPr>
          <p:nvPr>
            <p:ph type="pic" sz="quarter" idx="25"/>
          </p:nvPr>
        </p:nvSpPr>
        <p:spPr>
          <a:xfrm>
            <a:off x="2759837" y="2975728"/>
            <a:ext cx="3008376" cy="3008376"/>
          </a:xfrm>
          <a:prstGeom prst="ellipse">
            <a:avLst/>
          </a:prstGeo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2827258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8_Placeholder">
    <p:spTree>
      <p:nvGrpSpPr>
        <p:cNvPr id="1" name=""/>
        <p:cNvGrpSpPr/>
        <p:nvPr/>
      </p:nvGrpSpPr>
      <p:grpSpPr>
        <a:xfrm>
          <a:off x="0" y="0"/>
          <a:ext cx="0" cy="0"/>
          <a:chOff x="0" y="0"/>
          <a:chExt cx="0" cy="0"/>
        </a:xfrm>
      </p:grpSpPr>
      <p:sp>
        <p:nvSpPr>
          <p:cNvPr id="5" name="Picture Placeholder 2"/>
          <p:cNvSpPr>
            <a:spLocks noGrp="1"/>
          </p:cNvSpPr>
          <p:nvPr>
            <p:ph type="pic" sz="quarter" idx="24"/>
          </p:nvPr>
        </p:nvSpPr>
        <p:spPr>
          <a:xfrm>
            <a:off x="8503920" y="6858000"/>
            <a:ext cx="7809536" cy="6858000"/>
          </a:xfrm>
          <a:solidFill>
            <a:schemeClr val="bg1">
              <a:lumMod val="95000"/>
            </a:schemeClr>
          </a:solidFill>
        </p:spPr>
        <p:txBody>
          <a:bodyPr>
            <a:normAutofit/>
          </a:bodyPr>
          <a:lstStyle>
            <a:lvl1pPr>
              <a:defRPr sz="2800"/>
            </a:lvl1pPr>
          </a:lstStyle>
          <a:p>
            <a:endParaRPr lang="en-US"/>
          </a:p>
        </p:txBody>
      </p:sp>
      <p:sp>
        <p:nvSpPr>
          <p:cNvPr id="8" name="Picture Placeholder 2"/>
          <p:cNvSpPr>
            <a:spLocks noGrp="1"/>
          </p:cNvSpPr>
          <p:nvPr>
            <p:ph type="pic" sz="quarter" idx="25"/>
          </p:nvPr>
        </p:nvSpPr>
        <p:spPr>
          <a:xfrm>
            <a:off x="16568114" y="6888480"/>
            <a:ext cx="7809536"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4573967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1_Placeholder">
    <p:spTree>
      <p:nvGrpSpPr>
        <p:cNvPr id="1" name=""/>
        <p:cNvGrpSpPr/>
        <p:nvPr/>
      </p:nvGrpSpPr>
      <p:grpSpPr>
        <a:xfrm>
          <a:off x="0" y="0"/>
          <a:ext cx="0" cy="0"/>
          <a:chOff x="0" y="0"/>
          <a:chExt cx="0" cy="0"/>
        </a:xfrm>
      </p:grpSpPr>
      <p:sp>
        <p:nvSpPr>
          <p:cNvPr id="7" name="Picture Placeholder 2"/>
          <p:cNvSpPr>
            <a:spLocks noGrp="1"/>
          </p:cNvSpPr>
          <p:nvPr>
            <p:ph type="pic" sz="quarter" idx="24"/>
          </p:nvPr>
        </p:nvSpPr>
        <p:spPr>
          <a:xfrm>
            <a:off x="0" y="0"/>
            <a:ext cx="11874826" cy="13746480"/>
          </a:xfrm>
          <a:solidFill>
            <a:schemeClr val="bg1">
              <a:lumMod val="95000"/>
            </a:schemeClr>
          </a:solidFill>
        </p:spPr>
        <p:txBody>
          <a:bodyPr>
            <a:normAutofit/>
          </a:bodyPr>
          <a:lstStyle>
            <a:lvl1pPr>
              <a:defRPr sz="2800"/>
            </a:lvl1pPr>
          </a:lstStyle>
          <a:p>
            <a:endParaRPr lang="en-US"/>
          </a:p>
        </p:txBody>
      </p:sp>
      <p:sp>
        <p:nvSpPr>
          <p:cNvPr id="9" name="Picture Placeholder 2"/>
          <p:cNvSpPr>
            <a:spLocks noGrp="1"/>
          </p:cNvSpPr>
          <p:nvPr>
            <p:ph type="pic" sz="quarter" idx="25"/>
          </p:nvPr>
        </p:nvSpPr>
        <p:spPr>
          <a:xfrm>
            <a:off x="12502824" y="15240"/>
            <a:ext cx="11874826" cy="1370076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4188418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4_Placeholder">
    <p:spTree>
      <p:nvGrpSpPr>
        <p:cNvPr id="1" name=""/>
        <p:cNvGrpSpPr/>
        <p:nvPr/>
      </p:nvGrpSpPr>
      <p:grpSpPr>
        <a:xfrm>
          <a:off x="0" y="0"/>
          <a:ext cx="0" cy="0"/>
          <a:chOff x="0" y="0"/>
          <a:chExt cx="0" cy="0"/>
        </a:xfrm>
      </p:grpSpPr>
      <p:sp>
        <p:nvSpPr>
          <p:cNvPr id="3" name="Picture Placeholder 2"/>
          <p:cNvSpPr>
            <a:spLocks noGrp="1"/>
          </p:cNvSpPr>
          <p:nvPr>
            <p:ph type="pic" sz="quarter" idx="24"/>
          </p:nvPr>
        </p:nvSpPr>
        <p:spPr>
          <a:xfrm>
            <a:off x="0" y="0"/>
            <a:ext cx="11874826" cy="1374648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976103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921240" cy="13716000"/>
          </a:xfrm>
        </p:spPr>
        <p:txBody>
          <a:bodyPr>
            <a:normAutofit/>
          </a:bodyPr>
          <a:lstStyle>
            <a:lvl1pPr>
              <a:defRPr sz="2800"/>
            </a:lvl1pPr>
          </a:lstStyle>
          <a:p>
            <a:endParaRPr lang="en-US"/>
          </a:p>
        </p:txBody>
      </p:sp>
    </p:spTree>
    <p:extLst>
      <p:ext uri="{BB962C8B-B14F-4D97-AF65-F5344CB8AC3E}">
        <p14:creationId xmlns:p14="http://schemas.microsoft.com/office/powerpoint/2010/main" val="12048680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5_Placeholder">
    <p:spTree>
      <p:nvGrpSpPr>
        <p:cNvPr id="1" name=""/>
        <p:cNvGrpSpPr/>
        <p:nvPr/>
      </p:nvGrpSpPr>
      <p:grpSpPr>
        <a:xfrm>
          <a:off x="0" y="0"/>
          <a:ext cx="0" cy="0"/>
          <a:chOff x="0" y="0"/>
          <a:chExt cx="0" cy="0"/>
        </a:xfrm>
      </p:grpSpPr>
      <p:sp>
        <p:nvSpPr>
          <p:cNvPr id="3" name="Picture Placeholder 2"/>
          <p:cNvSpPr>
            <a:spLocks noGrp="1"/>
          </p:cNvSpPr>
          <p:nvPr>
            <p:ph type="pic" sz="quarter" idx="24"/>
          </p:nvPr>
        </p:nvSpPr>
        <p:spPr>
          <a:xfrm>
            <a:off x="1681619" y="1891862"/>
            <a:ext cx="6892506" cy="9932274"/>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25"/>
          </p:nvPr>
        </p:nvSpPr>
        <p:spPr>
          <a:xfrm>
            <a:off x="8813571" y="8430905"/>
            <a:ext cx="3393232" cy="3393231"/>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26"/>
          </p:nvPr>
        </p:nvSpPr>
        <p:spPr>
          <a:xfrm>
            <a:off x="12446249" y="8430905"/>
            <a:ext cx="3393232" cy="3393231"/>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27"/>
          </p:nvPr>
        </p:nvSpPr>
        <p:spPr>
          <a:xfrm>
            <a:off x="16078927" y="8430905"/>
            <a:ext cx="3393232" cy="3393231"/>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28"/>
          </p:nvPr>
        </p:nvSpPr>
        <p:spPr>
          <a:xfrm>
            <a:off x="19711605" y="8430905"/>
            <a:ext cx="3393232" cy="3393231"/>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9367102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2_Placeholder">
    <p:spTree>
      <p:nvGrpSpPr>
        <p:cNvPr id="1" name=""/>
        <p:cNvGrpSpPr/>
        <p:nvPr/>
      </p:nvGrpSpPr>
      <p:grpSpPr>
        <a:xfrm>
          <a:off x="0" y="0"/>
          <a:ext cx="0" cy="0"/>
          <a:chOff x="0" y="0"/>
          <a:chExt cx="0" cy="0"/>
        </a:xfrm>
      </p:grpSpPr>
      <p:sp>
        <p:nvSpPr>
          <p:cNvPr id="18" name="Picture Placeholder 2"/>
          <p:cNvSpPr>
            <a:spLocks noGrp="1"/>
          </p:cNvSpPr>
          <p:nvPr>
            <p:ph type="pic" sz="quarter" idx="24"/>
          </p:nvPr>
        </p:nvSpPr>
        <p:spPr>
          <a:xfrm>
            <a:off x="0" y="0"/>
            <a:ext cx="5796578" cy="8450317"/>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5"/>
          </p:nvPr>
        </p:nvSpPr>
        <p:spPr>
          <a:xfrm>
            <a:off x="6193691" y="0"/>
            <a:ext cx="5796578" cy="8450317"/>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6"/>
          </p:nvPr>
        </p:nvSpPr>
        <p:spPr>
          <a:xfrm>
            <a:off x="12387380" y="0"/>
            <a:ext cx="5796578" cy="8450317"/>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27"/>
          </p:nvPr>
        </p:nvSpPr>
        <p:spPr>
          <a:xfrm>
            <a:off x="18581071" y="0"/>
            <a:ext cx="5796578" cy="8450317"/>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28"/>
          </p:nvPr>
        </p:nvSpPr>
        <p:spPr>
          <a:xfrm>
            <a:off x="-1" y="8924335"/>
            <a:ext cx="11990270" cy="4791666"/>
          </a:xfr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29"/>
          </p:nvPr>
        </p:nvSpPr>
        <p:spPr>
          <a:xfrm>
            <a:off x="12387380" y="8924334"/>
            <a:ext cx="11990270" cy="4791666"/>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5494922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9_Placeholder">
    <p:spTree>
      <p:nvGrpSpPr>
        <p:cNvPr id="1" name=""/>
        <p:cNvGrpSpPr/>
        <p:nvPr/>
      </p:nvGrpSpPr>
      <p:grpSpPr>
        <a:xfrm>
          <a:off x="0" y="0"/>
          <a:ext cx="0" cy="0"/>
          <a:chOff x="0" y="0"/>
          <a:chExt cx="0" cy="0"/>
        </a:xfrm>
      </p:grpSpPr>
      <p:sp>
        <p:nvSpPr>
          <p:cNvPr id="8" name="Picture Placeholder 2"/>
          <p:cNvSpPr>
            <a:spLocks noGrp="1"/>
          </p:cNvSpPr>
          <p:nvPr>
            <p:ph type="pic" sz="quarter" idx="25"/>
          </p:nvPr>
        </p:nvSpPr>
        <p:spPr>
          <a:xfrm>
            <a:off x="16672560" y="0"/>
            <a:ext cx="5955665" cy="92964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2240907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0_Placeholder">
    <p:spTree>
      <p:nvGrpSpPr>
        <p:cNvPr id="1" name=""/>
        <p:cNvGrpSpPr/>
        <p:nvPr/>
      </p:nvGrpSpPr>
      <p:grpSpPr>
        <a:xfrm>
          <a:off x="0" y="0"/>
          <a:ext cx="0" cy="0"/>
          <a:chOff x="0" y="0"/>
          <a:chExt cx="0" cy="0"/>
        </a:xfrm>
      </p:grpSpPr>
      <p:sp>
        <p:nvSpPr>
          <p:cNvPr id="15" name="Picture Placeholder 2"/>
          <p:cNvSpPr>
            <a:spLocks noGrp="1"/>
          </p:cNvSpPr>
          <p:nvPr>
            <p:ph type="pic" sz="quarter" idx="25"/>
          </p:nvPr>
        </p:nvSpPr>
        <p:spPr>
          <a:xfrm>
            <a:off x="0" y="0"/>
            <a:ext cx="24377650" cy="6858000"/>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26"/>
          </p:nvPr>
        </p:nvSpPr>
        <p:spPr>
          <a:xfrm>
            <a:off x="0" y="9015566"/>
            <a:ext cx="4703604" cy="4700434"/>
          </a:xfrm>
          <a:solidFill>
            <a:schemeClr val="bg1">
              <a:lumMod val="95000"/>
            </a:schemeClr>
          </a:solidFill>
        </p:spPr>
        <p:txBody>
          <a:bodyPr>
            <a:normAutofit/>
          </a:bodyPr>
          <a:lstStyle>
            <a:lvl1pPr>
              <a:defRPr sz="2800"/>
            </a:lvl1pPr>
          </a:lstStyle>
          <a:p>
            <a:endParaRPr lang="en-US"/>
          </a:p>
        </p:txBody>
      </p:sp>
      <p:sp>
        <p:nvSpPr>
          <p:cNvPr id="17" name="Picture Placeholder 2"/>
          <p:cNvSpPr>
            <a:spLocks noGrp="1"/>
          </p:cNvSpPr>
          <p:nvPr>
            <p:ph type="pic" sz="quarter" idx="27"/>
          </p:nvPr>
        </p:nvSpPr>
        <p:spPr>
          <a:xfrm>
            <a:off x="4918512" y="9015566"/>
            <a:ext cx="4703604" cy="4700434"/>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28"/>
          </p:nvPr>
        </p:nvSpPr>
        <p:spPr>
          <a:xfrm>
            <a:off x="9837023" y="9015566"/>
            <a:ext cx="4703604" cy="4700434"/>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9"/>
          </p:nvPr>
        </p:nvSpPr>
        <p:spPr>
          <a:xfrm>
            <a:off x="14755535" y="9015566"/>
            <a:ext cx="4703604" cy="4700434"/>
          </a:xfrm>
          <a:solidFill>
            <a:schemeClr val="bg1">
              <a:lumMod val="95000"/>
            </a:schemeClr>
          </a:solidFill>
        </p:spPr>
        <p:txBody>
          <a:bodyPr>
            <a:normAutofit/>
          </a:bodyPr>
          <a:lstStyle>
            <a:lvl1pPr>
              <a:defRPr sz="2800"/>
            </a:lvl1pPr>
          </a:lstStyle>
          <a:p>
            <a:endParaRPr lang="en-US" dirty="0"/>
          </a:p>
        </p:txBody>
      </p:sp>
      <p:sp>
        <p:nvSpPr>
          <p:cNvPr id="20" name="Picture Placeholder 2"/>
          <p:cNvSpPr>
            <a:spLocks noGrp="1"/>
          </p:cNvSpPr>
          <p:nvPr>
            <p:ph type="pic" sz="quarter" idx="30"/>
          </p:nvPr>
        </p:nvSpPr>
        <p:spPr>
          <a:xfrm>
            <a:off x="19674046" y="9015566"/>
            <a:ext cx="4703604" cy="4700434"/>
          </a:xfrm>
          <a:solidFill>
            <a:schemeClr val="bg1">
              <a:lumMod val="95000"/>
            </a:schemeClr>
          </a:solidFill>
        </p:spPr>
        <p:txBody>
          <a:bodyPr>
            <a:normAutofit/>
          </a:bodyPr>
          <a:lstStyle>
            <a:lvl1pPr>
              <a:defRPr sz="2800"/>
            </a:lvl1pPr>
          </a:lstStyle>
          <a:p>
            <a:endParaRPr lang="en-US" dirty="0"/>
          </a:p>
        </p:txBody>
      </p:sp>
    </p:spTree>
    <p:extLst>
      <p:ext uri="{BB962C8B-B14F-4D97-AF65-F5344CB8AC3E}">
        <p14:creationId xmlns:p14="http://schemas.microsoft.com/office/powerpoint/2010/main" val="37467794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1_Placeholder">
    <p:spTree>
      <p:nvGrpSpPr>
        <p:cNvPr id="1" name=""/>
        <p:cNvGrpSpPr/>
        <p:nvPr/>
      </p:nvGrpSpPr>
      <p:grpSpPr>
        <a:xfrm>
          <a:off x="0" y="0"/>
          <a:ext cx="0" cy="0"/>
          <a:chOff x="0" y="0"/>
          <a:chExt cx="0" cy="0"/>
        </a:xfrm>
      </p:grpSpPr>
      <p:sp>
        <p:nvSpPr>
          <p:cNvPr id="14" name="Picture Placeholder 2"/>
          <p:cNvSpPr>
            <a:spLocks noGrp="1"/>
          </p:cNvSpPr>
          <p:nvPr>
            <p:ph type="pic" sz="quarter" idx="24"/>
          </p:nvPr>
        </p:nvSpPr>
        <p:spPr>
          <a:xfrm>
            <a:off x="0" y="0"/>
            <a:ext cx="16396138"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8962316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2_Placeholder">
    <p:spTree>
      <p:nvGrpSpPr>
        <p:cNvPr id="1" name=""/>
        <p:cNvGrpSpPr/>
        <p:nvPr/>
      </p:nvGrpSpPr>
      <p:grpSpPr>
        <a:xfrm>
          <a:off x="0" y="0"/>
          <a:ext cx="0" cy="0"/>
          <a:chOff x="0" y="0"/>
          <a:chExt cx="0" cy="0"/>
        </a:xfrm>
      </p:grpSpPr>
      <p:sp>
        <p:nvSpPr>
          <p:cNvPr id="8" name="Picture Placeholder 2"/>
          <p:cNvSpPr>
            <a:spLocks noGrp="1"/>
          </p:cNvSpPr>
          <p:nvPr>
            <p:ph type="pic" sz="quarter" idx="25"/>
          </p:nvPr>
        </p:nvSpPr>
        <p:spPr>
          <a:xfrm>
            <a:off x="6096001" y="3295503"/>
            <a:ext cx="3879274" cy="6037416"/>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24"/>
          </p:nvPr>
        </p:nvSpPr>
        <p:spPr>
          <a:xfrm>
            <a:off x="1911928" y="3295503"/>
            <a:ext cx="3879274" cy="6037416"/>
          </a:xfrm>
          <a:solidFill>
            <a:schemeClr val="bg1">
              <a:lumMod val="95000"/>
            </a:schemeClr>
          </a:solidFill>
        </p:spPr>
        <p:txBody>
          <a:bodyPr>
            <a:normAutofit/>
          </a:bodyPr>
          <a:lstStyle>
            <a:lvl1pPr>
              <a:defRPr sz="2800"/>
            </a:lvl1pPr>
          </a:lstStyle>
          <a:p>
            <a:endParaRPr lang="en-US"/>
          </a:p>
        </p:txBody>
      </p:sp>
      <p:sp>
        <p:nvSpPr>
          <p:cNvPr id="9" name="Picture Placeholder 2"/>
          <p:cNvSpPr>
            <a:spLocks noGrp="1"/>
          </p:cNvSpPr>
          <p:nvPr>
            <p:ph type="pic" sz="quarter" idx="26"/>
          </p:nvPr>
        </p:nvSpPr>
        <p:spPr>
          <a:xfrm>
            <a:off x="10280074" y="3295503"/>
            <a:ext cx="3879274" cy="6037416"/>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27"/>
          </p:nvPr>
        </p:nvSpPr>
        <p:spPr>
          <a:xfrm>
            <a:off x="14464147" y="3295503"/>
            <a:ext cx="3879274" cy="6037416"/>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28"/>
          </p:nvPr>
        </p:nvSpPr>
        <p:spPr>
          <a:xfrm>
            <a:off x="18648220" y="3295503"/>
            <a:ext cx="3879274" cy="6037416"/>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6141456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3_Placeholder">
    <p:spTree>
      <p:nvGrpSpPr>
        <p:cNvPr id="1" name=""/>
        <p:cNvGrpSpPr/>
        <p:nvPr/>
      </p:nvGrpSpPr>
      <p:grpSpPr>
        <a:xfrm>
          <a:off x="0" y="0"/>
          <a:ext cx="0" cy="0"/>
          <a:chOff x="0" y="0"/>
          <a:chExt cx="0" cy="0"/>
        </a:xfrm>
      </p:grpSpPr>
      <p:sp>
        <p:nvSpPr>
          <p:cNvPr id="18" name="Picture Placeholder 2"/>
          <p:cNvSpPr>
            <a:spLocks noGrp="1"/>
          </p:cNvSpPr>
          <p:nvPr>
            <p:ph type="pic" sz="quarter" idx="24"/>
          </p:nvPr>
        </p:nvSpPr>
        <p:spPr>
          <a:xfrm>
            <a:off x="1981200" y="5158739"/>
            <a:ext cx="6461760" cy="4023361"/>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5"/>
          </p:nvPr>
        </p:nvSpPr>
        <p:spPr>
          <a:xfrm>
            <a:off x="9027855" y="5158739"/>
            <a:ext cx="6461760" cy="4023361"/>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6"/>
          </p:nvPr>
        </p:nvSpPr>
        <p:spPr>
          <a:xfrm>
            <a:off x="16074510" y="5158739"/>
            <a:ext cx="6461760" cy="4023361"/>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5445037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4_Placeholder">
    <p:spTree>
      <p:nvGrpSpPr>
        <p:cNvPr id="1" name=""/>
        <p:cNvGrpSpPr/>
        <p:nvPr/>
      </p:nvGrpSpPr>
      <p:grpSpPr>
        <a:xfrm>
          <a:off x="0" y="0"/>
          <a:ext cx="0" cy="0"/>
          <a:chOff x="0" y="0"/>
          <a:chExt cx="0" cy="0"/>
        </a:xfrm>
      </p:grpSpPr>
      <p:sp>
        <p:nvSpPr>
          <p:cNvPr id="9" name="Picture Placeholder 2"/>
          <p:cNvSpPr>
            <a:spLocks noGrp="1"/>
          </p:cNvSpPr>
          <p:nvPr>
            <p:ph type="pic" sz="quarter" idx="24"/>
          </p:nvPr>
        </p:nvSpPr>
        <p:spPr>
          <a:xfrm>
            <a:off x="1768474" y="7358285"/>
            <a:ext cx="10308271" cy="4572000"/>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25"/>
          </p:nvPr>
        </p:nvSpPr>
        <p:spPr>
          <a:xfrm>
            <a:off x="12377101" y="7358285"/>
            <a:ext cx="10308273" cy="4572000"/>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26"/>
          </p:nvPr>
        </p:nvSpPr>
        <p:spPr>
          <a:xfrm>
            <a:off x="1768474" y="2475186"/>
            <a:ext cx="20916900" cy="4572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3542158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1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2666690" y="2066657"/>
            <a:ext cx="5018049" cy="8906256"/>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9819041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5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16469412" y="3314699"/>
            <a:ext cx="6126480" cy="7756072"/>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229070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689997" y="5449823"/>
            <a:ext cx="3913632" cy="3913633"/>
          </a:xfrm>
        </p:spPr>
        <p:txBody>
          <a:bodyPr>
            <a:normAutofit/>
          </a:bodyPr>
          <a:lstStyle>
            <a:lvl1pPr>
              <a:defRPr sz="2800"/>
            </a:lvl1pPr>
          </a:lstStyle>
          <a:p>
            <a:endParaRPr lang="en-US"/>
          </a:p>
        </p:txBody>
      </p:sp>
      <p:sp>
        <p:nvSpPr>
          <p:cNvPr id="8" name="Picture Placeholder 2"/>
          <p:cNvSpPr>
            <a:spLocks noGrp="1"/>
          </p:cNvSpPr>
          <p:nvPr>
            <p:ph type="pic" sz="quarter" idx="11"/>
          </p:nvPr>
        </p:nvSpPr>
        <p:spPr>
          <a:xfrm>
            <a:off x="8102138" y="5449823"/>
            <a:ext cx="3913632" cy="3913633"/>
          </a:xfrm>
        </p:spPr>
        <p:txBody>
          <a:bodyPr>
            <a:normAutofit/>
          </a:bodyPr>
          <a:lstStyle>
            <a:lvl1pPr>
              <a:defRPr sz="2800"/>
            </a:lvl1pPr>
          </a:lstStyle>
          <a:p>
            <a:endParaRPr lang="en-US"/>
          </a:p>
        </p:txBody>
      </p:sp>
      <p:sp>
        <p:nvSpPr>
          <p:cNvPr id="9" name="Picture Placeholder 2"/>
          <p:cNvSpPr>
            <a:spLocks noGrp="1"/>
          </p:cNvSpPr>
          <p:nvPr>
            <p:ph type="pic" sz="quarter" idx="12"/>
          </p:nvPr>
        </p:nvSpPr>
        <p:spPr>
          <a:xfrm>
            <a:off x="12514279" y="5449823"/>
            <a:ext cx="3913632" cy="3913633"/>
          </a:xfrm>
        </p:spPr>
        <p:txBody>
          <a:bodyPr>
            <a:normAutofit/>
          </a:bodyPr>
          <a:lstStyle>
            <a:lvl1pPr>
              <a:defRPr sz="2800"/>
            </a:lvl1pPr>
          </a:lstStyle>
          <a:p>
            <a:endParaRPr lang="en-US"/>
          </a:p>
        </p:txBody>
      </p:sp>
      <p:sp>
        <p:nvSpPr>
          <p:cNvPr id="10" name="Picture Placeholder 2"/>
          <p:cNvSpPr>
            <a:spLocks noGrp="1"/>
          </p:cNvSpPr>
          <p:nvPr>
            <p:ph type="pic" sz="quarter" idx="13"/>
          </p:nvPr>
        </p:nvSpPr>
        <p:spPr>
          <a:xfrm>
            <a:off x="16926420" y="5449823"/>
            <a:ext cx="3913632" cy="3913633"/>
          </a:xfrm>
        </p:spPr>
        <p:txBody>
          <a:bodyPr>
            <a:normAutofit/>
          </a:bodyPr>
          <a:lstStyle>
            <a:lvl1pPr>
              <a:defRPr sz="2800"/>
            </a:lvl1pPr>
          </a:lstStyle>
          <a:p>
            <a:endParaRPr lang="en-US"/>
          </a:p>
        </p:txBody>
      </p:sp>
    </p:spTree>
    <p:extLst>
      <p:ext uri="{BB962C8B-B14F-4D97-AF65-F5344CB8AC3E}">
        <p14:creationId xmlns:p14="http://schemas.microsoft.com/office/powerpoint/2010/main" val="21350195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6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2171700" y="4667250"/>
            <a:ext cx="9105900" cy="5138928"/>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617902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7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16673208" y="2354580"/>
            <a:ext cx="5043792" cy="896112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9242942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8_Big Image Placeholder">
    <p:spTree>
      <p:nvGrpSpPr>
        <p:cNvPr id="1" name=""/>
        <p:cNvGrpSpPr/>
        <p:nvPr/>
      </p:nvGrpSpPr>
      <p:grpSpPr>
        <a:xfrm>
          <a:off x="0" y="0"/>
          <a:ext cx="0" cy="0"/>
          <a:chOff x="0" y="0"/>
          <a:chExt cx="0" cy="0"/>
        </a:xfrm>
      </p:grpSpPr>
      <p:sp>
        <p:nvSpPr>
          <p:cNvPr id="6" name="Picture Placeholder 2"/>
          <p:cNvSpPr>
            <a:spLocks noGrp="1"/>
          </p:cNvSpPr>
          <p:nvPr>
            <p:ph type="pic" sz="quarter" idx="20"/>
          </p:nvPr>
        </p:nvSpPr>
        <p:spPr>
          <a:xfrm>
            <a:off x="2153285" y="3314699"/>
            <a:ext cx="6126480" cy="7756072"/>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799301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9_Big Image Placeholder">
    <p:spTree>
      <p:nvGrpSpPr>
        <p:cNvPr id="1" name=""/>
        <p:cNvGrpSpPr/>
        <p:nvPr/>
      </p:nvGrpSpPr>
      <p:grpSpPr>
        <a:xfrm>
          <a:off x="0" y="0"/>
          <a:ext cx="0" cy="0"/>
          <a:chOff x="0" y="0"/>
          <a:chExt cx="0" cy="0"/>
        </a:xfrm>
      </p:grpSpPr>
      <p:sp>
        <p:nvSpPr>
          <p:cNvPr id="5" name="Picture Placeholder 2"/>
          <p:cNvSpPr>
            <a:spLocks noGrp="1"/>
          </p:cNvSpPr>
          <p:nvPr>
            <p:ph type="pic" sz="quarter" idx="21"/>
          </p:nvPr>
        </p:nvSpPr>
        <p:spPr>
          <a:xfrm>
            <a:off x="14320158" y="7119782"/>
            <a:ext cx="7106756" cy="4501833"/>
          </a:xfrm>
          <a:solidFill>
            <a:schemeClr val="bg1">
              <a:lumMod val="95000"/>
            </a:schemeClr>
          </a:solidFill>
        </p:spPr>
        <p:txBody>
          <a:bodyPr>
            <a:normAutofit/>
          </a:bodyPr>
          <a:lstStyle>
            <a:lvl1pPr>
              <a:defRPr sz="2800"/>
            </a:lvl1pPr>
          </a:lstStyle>
          <a:p>
            <a:endParaRPr lang="en-US"/>
          </a:p>
        </p:txBody>
      </p:sp>
      <p:sp>
        <p:nvSpPr>
          <p:cNvPr id="6" name="Picture Placeholder 2"/>
          <p:cNvSpPr>
            <a:spLocks noGrp="1"/>
          </p:cNvSpPr>
          <p:nvPr>
            <p:ph type="pic" sz="quarter" idx="20"/>
          </p:nvPr>
        </p:nvSpPr>
        <p:spPr>
          <a:xfrm>
            <a:off x="2960496" y="7119782"/>
            <a:ext cx="7106756" cy="4501833"/>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3463078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0_Big Image Placeholder">
    <p:spTree>
      <p:nvGrpSpPr>
        <p:cNvPr id="1" name=""/>
        <p:cNvGrpSpPr/>
        <p:nvPr/>
      </p:nvGrpSpPr>
      <p:grpSpPr>
        <a:xfrm>
          <a:off x="0" y="0"/>
          <a:ext cx="0" cy="0"/>
          <a:chOff x="0" y="0"/>
          <a:chExt cx="0" cy="0"/>
        </a:xfrm>
      </p:grpSpPr>
      <p:sp>
        <p:nvSpPr>
          <p:cNvPr id="10" name="Picture Placeholder 2"/>
          <p:cNvSpPr>
            <a:spLocks noGrp="1"/>
          </p:cNvSpPr>
          <p:nvPr>
            <p:ph type="pic" sz="quarter" idx="22"/>
          </p:nvPr>
        </p:nvSpPr>
        <p:spPr>
          <a:xfrm>
            <a:off x="17660577" y="8434383"/>
            <a:ext cx="1957459" cy="2478024"/>
          </a:xfrm>
          <a:solidFill>
            <a:schemeClr val="bg1">
              <a:lumMod val="95000"/>
            </a:schemeClr>
          </a:solidFill>
        </p:spPr>
        <p:txBody>
          <a:bodyPr>
            <a:normAutofit/>
          </a:bodyPr>
          <a:lstStyle>
            <a:lvl1pPr>
              <a:defRPr sz="2800"/>
            </a:lvl1pPr>
          </a:lstStyle>
          <a:p>
            <a:endParaRPr lang="en-US"/>
          </a:p>
        </p:txBody>
      </p:sp>
      <p:sp>
        <p:nvSpPr>
          <p:cNvPr id="5" name="Picture Placeholder 2"/>
          <p:cNvSpPr>
            <a:spLocks noGrp="1"/>
          </p:cNvSpPr>
          <p:nvPr>
            <p:ph type="pic" sz="quarter" idx="21"/>
          </p:nvPr>
        </p:nvSpPr>
        <p:spPr>
          <a:xfrm>
            <a:off x="9707952" y="7050208"/>
            <a:ext cx="5708493" cy="3601943"/>
          </a:xfrm>
          <a:solidFill>
            <a:schemeClr val="bg1">
              <a:lumMod val="95000"/>
            </a:schemeClr>
          </a:solidFill>
        </p:spPr>
        <p:txBody>
          <a:bodyPr>
            <a:normAutofit/>
          </a:bodyPr>
          <a:lstStyle>
            <a:lvl1pPr>
              <a:defRPr sz="2800"/>
            </a:lvl1pPr>
          </a:lstStyle>
          <a:p>
            <a:endParaRPr lang="en-US"/>
          </a:p>
        </p:txBody>
      </p:sp>
      <p:sp>
        <p:nvSpPr>
          <p:cNvPr id="6" name="Picture Placeholder 2"/>
          <p:cNvSpPr>
            <a:spLocks noGrp="1"/>
          </p:cNvSpPr>
          <p:nvPr>
            <p:ph type="pic" sz="quarter" idx="20"/>
          </p:nvPr>
        </p:nvSpPr>
        <p:spPr>
          <a:xfrm>
            <a:off x="2488368" y="7050208"/>
            <a:ext cx="4975452" cy="2768349"/>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23"/>
          </p:nvPr>
        </p:nvSpPr>
        <p:spPr>
          <a:xfrm>
            <a:off x="20821978" y="9107728"/>
            <a:ext cx="1133856" cy="2003617"/>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8514079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1_Big Image Placeholder">
    <p:spTree>
      <p:nvGrpSpPr>
        <p:cNvPr id="1" name=""/>
        <p:cNvGrpSpPr/>
        <p:nvPr/>
      </p:nvGrpSpPr>
      <p:grpSpPr>
        <a:xfrm>
          <a:off x="0" y="0"/>
          <a:ext cx="0" cy="0"/>
          <a:chOff x="0" y="0"/>
          <a:chExt cx="0" cy="0"/>
        </a:xfrm>
      </p:grpSpPr>
      <p:sp>
        <p:nvSpPr>
          <p:cNvPr id="8" name="Picture Placeholder 2"/>
          <p:cNvSpPr>
            <a:spLocks noGrp="1"/>
          </p:cNvSpPr>
          <p:nvPr>
            <p:ph type="pic" sz="quarter" idx="20"/>
          </p:nvPr>
        </p:nvSpPr>
        <p:spPr>
          <a:xfrm>
            <a:off x="2165684" y="3633537"/>
            <a:ext cx="7094766" cy="10082463"/>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1728893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2_Big Image Placeholder">
    <p:spTree>
      <p:nvGrpSpPr>
        <p:cNvPr id="1" name=""/>
        <p:cNvGrpSpPr/>
        <p:nvPr/>
      </p:nvGrpSpPr>
      <p:grpSpPr>
        <a:xfrm>
          <a:off x="0" y="0"/>
          <a:ext cx="0" cy="0"/>
          <a:chOff x="0" y="0"/>
          <a:chExt cx="0" cy="0"/>
        </a:xfrm>
      </p:grpSpPr>
      <p:sp>
        <p:nvSpPr>
          <p:cNvPr id="5" name="Picture Placeholder 2"/>
          <p:cNvSpPr>
            <a:spLocks noGrp="1"/>
          </p:cNvSpPr>
          <p:nvPr>
            <p:ph type="pic" sz="quarter" idx="21"/>
          </p:nvPr>
        </p:nvSpPr>
        <p:spPr>
          <a:xfrm>
            <a:off x="17433269" y="2618563"/>
            <a:ext cx="4681728" cy="8366262"/>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20"/>
          </p:nvPr>
        </p:nvSpPr>
        <p:spPr>
          <a:xfrm>
            <a:off x="13369929" y="2618563"/>
            <a:ext cx="4681728" cy="8366262"/>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0668470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7_Placeholder">
    <p:spTree>
      <p:nvGrpSpPr>
        <p:cNvPr id="1" name=""/>
        <p:cNvGrpSpPr/>
        <p:nvPr/>
      </p:nvGrpSpPr>
      <p:grpSpPr>
        <a:xfrm>
          <a:off x="0" y="0"/>
          <a:ext cx="0" cy="0"/>
          <a:chOff x="0" y="0"/>
          <a:chExt cx="0" cy="0"/>
        </a:xfrm>
      </p:grpSpPr>
      <p:sp>
        <p:nvSpPr>
          <p:cNvPr id="5" name="Picture Placeholder 2"/>
          <p:cNvSpPr>
            <a:spLocks noGrp="1"/>
          </p:cNvSpPr>
          <p:nvPr>
            <p:ph type="pic" sz="quarter" idx="26"/>
          </p:nvPr>
        </p:nvSpPr>
        <p:spPr>
          <a:xfrm>
            <a:off x="0" y="8382000"/>
            <a:ext cx="24377649" cy="4457642"/>
          </a:xfr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14376758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9_Placeholder Slide">
    <p:spTree>
      <p:nvGrpSpPr>
        <p:cNvPr id="1" name=""/>
        <p:cNvGrpSpPr/>
        <p:nvPr/>
      </p:nvGrpSpPr>
      <p:grpSpPr>
        <a:xfrm>
          <a:off x="0" y="0"/>
          <a:ext cx="0" cy="0"/>
          <a:chOff x="0" y="0"/>
          <a:chExt cx="0" cy="0"/>
        </a:xfrm>
      </p:grpSpPr>
      <p:sp>
        <p:nvSpPr>
          <p:cNvPr id="9" name="Picture Placeholder 2"/>
          <p:cNvSpPr>
            <a:spLocks noGrp="1"/>
          </p:cNvSpPr>
          <p:nvPr>
            <p:ph type="pic" sz="quarter" idx="20"/>
          </p:nvPr>
        </p:nvSpPr>
        <p:spPr>
          <a:xfrm>
            <a:off x="3299792" y="1808920"/>
            <a:ext cx="7315200" cy="10098157"/>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9269827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0_Placeholder Slide">
    <p:spTree>
      <p:nvGrpSpPr>
        <p:cNvPr id="1" name=""/>
        <p:cNvGrpSpPr/>
        <p:nvPr/>
      </p:nvGrpSpPr>
      <p:grpSpPr>
        <a:xfrm>
          <a:off x="0" y="0"/>
          <a:ext cx="0" cy="0"/>
          <a:chOff x="0" y="0"/>
          <a:chExt cx="0" cy="0"/>
        </a:xfrm>
      </p:grpSpPr>
      <p:sp>
        <p:nvSpPr>
          <p:cNvPr id="9" name="Picture Placeholder 2"/>
          <p:cNvSpPr>
            <a:spLocks noGrp="1"/>
          </p:cNvSpPr>
          <p:nvPr>
            <p:ph type="pic" sz="quarter" idx="20"/>
          </p:nvPr>
        </p:nvSpPr>
        <p:spPr>
          <a:xfrm>
            <a:off x="11273360" y="1333431"/>
            <a:ext cx="7315200" cy="10098157"/>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836467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4456410" y="1"/>
            <a:ext cx="9921240" cy="13716000"/>
          </a:xfrm>
        </p:spPr>
        <p:txBody>
          <a:bodyPr>
            <a:normAutofit/>
          </a:bodyPr>
          <a:lstStyle>
            <a:lvl1pPr>
              <a:defRPr sz="2800"/>
            </a:lvl1pPr>
          </a:lstStyle>
          <a:p>
            <a:endParaRPr lang="en-US"/>
          </a:p>
        </p:txBody>
      </p:sp>
    </p:spTree>
    <p:extLst>
      <p:ext uri="{BB962C8B-B14F-4D97-AF65-F5344CB8AC3E}">
        <p14:creationId xmlns:p14="http://schemas.microsoft.com/office/powerpoint/2010/main" val="3075714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75072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569917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2188824" y="0"/>
            <a:ext cx="12188825"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1064237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2188825" y="6858000"/>
            <a:ext cx="12188825" cy="6858000"/>
          </a:xfrm>
          <a:solidFill>
            <a:schemeClr val="bg1">
              <a:lumMod val="95000"/>
            </a:schemeClr>
          </a:solidFill>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0" y="1"/>
            <a:ext cx="12188825"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9422245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Placeholder-Image">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1" y="1"/>
            <a:ext cx="8125882" cy="6858000"/>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8125882" y="6858000"/>
            <a:ext cx="8125882" cy="6858000"/>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6251768" y="0"/>
            <a:ext cx="8125882"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6111711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8125882" y="6858000"/>
            <a:ext cx="16251768" cy="685800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0"/>
          </p:nvPr>
        </p:nvSpPr>
        <p:spPr>
          <a:xfrm>
            <a:off x="1" y="1"/>
            <a:ext cx="8125882"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5095969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1" y="0"/>
            <a:ext cx="12188824"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5911234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0"/>
          </p:nvPr>
        </p:nvSpPr>
        <p:spPr>
          <a:xfrm>
            <a:off x="1" y="0"/>
            <a:ext cx="3560665" cy="1371599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1"/>
          </p:nvPr>
        </p:nvSpPr>
        <p:spPr>
          <a:xfrm>
            <a:off x="13677410" y="0"/>
            <a:ext cx="3560665" cy="1371599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2"/>
          </p:nvPr>
        </p:nvSpPr>
        <p:spPr>
          <a:xfrm>
            <a:off x="17243002" y="0"/>
            <a:ext cx="3560665" cy="13715999"/>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3"/>
          </p:nvPr>
        </p:nvSpPr>
        <p:spPr>
          <a:xfrm>
            <a:off x="20805176" y="0"/>
            <a:ext cx="3560665" cy="13715999"/>
          </a:xfrm>
          <a:solidFill>
            <a:schemeClr val="bg1">
              <a:lumMod val="95000"/>
            </a:schemeClr>
          </a:solidFill>
        </p:spPr>
        <p:txBody>
          <a:bodyPr>
            <a:normAutofit/>
          </a:bodyPr>
          <a:lstStyle>
            <a:lvl1pPr>
              <a:defRPr sz="2800"/>
            </a:lvl1pPr>
          </a:lstStyle>
          <a:p>
            <a:endParaRPr lang="en-US"/>
          </a:p>
        </p:txBody>
      </p:sp>
      <p:sp>
        <p:nvSpPr>
          <p:cNvPr id="17" name="Picture Placeholder 6"/>
          <p:cNvSpPr>
            <a:spLocks noGrp="1"/>
          </p:cNvSpPr>
          <p:nvPr>
            <p:ph type="pic" sz="quarter" idx="14"/>
          </p:nvPr>
        </p:nvSpPr>
        <p:spPr>
          <a:xfrm>
            <a:off x="7144410" y="2996184"/>
            <a:ext cx="3008376" cy="3008376"/>
          </a:xfrm>
          <a:prstGeom prst="ellipse">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28737653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_Placeholder-Image">
    <p:spTree>
      <p:nvGrpSpPr>
        <p:cNvPr id="1" name=""/>
        <p:cNvGrpSpPr/>
        <p:nvPr/>
      </p:nvGrpSpPr>
      <p:grpSpPr>
        <a:xfrm>
          <a:off x="0" y="0"/>
          <a:ext cx="0" cy="0"/>
          <a:chOff x="0" y="0"/>
          <a:chExt cx="0" cy="0"/>
        </a:xfrm>
      </p:grpSpPr>
      <p:sp>
        <p:nvSpPr>
          <p:cNvPr id="20" name="Picture Placeholder 2"/>
          <p:cNvSpPr>
            <a:spLocks noGrp="1"/>
          </p:cNvSpPr>
          <p:nvPr>
            <p:ph type="pic" sz="quarter" idx="11"/>
          </p:nvPr>
        </p:nvSpPr>
        <p:spPr>
          <a:xfrm>
            <a:off x="0" y="0"/>
            <a:ext cx="3560665" cy="13715999"/>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2"/>
          </p:nvPr>
        </p:nvSpPr>
        <p:spPr>
          <a:xfrm>
            <a:off x="3565592" y="0"/>
            <a:ext cx="3560665" cy="13715999"/>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3"/>
          </p:nvPr>
        </p:nvSpPr>
        <p:spPr>
          <a:xfrm>
            <a:off x="7127766" y="0"/>
            <a:ext cx="3560665" cy="13715999"/>
          </a:xfr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10"/>
          </p:nvPr>
        </p:nvSpPr>
        <p:spPr>
          <a:xfrm>
            <a:off x="20816985" y="0"/>
            <a:ext cx="3560665" cy="13715999"/>
          </a:xfrm>
          <a:solidFill>
            <a:schemeClr val="bg1">
              <a:lumMod val="95000"/>
            </a:schemeClr>
          </a:solidFill>
        </p:spPr>
        <p:txBody>
          <a:bodyPr>
            <a:normAutofit/>
          </a:bodyPr>
          <a:lstStyle>
            <a:lvl1pPr>
              <a:defRPr sz="2800"/>
            </a:lvl1pPr>
          </a:lstStyle>
          <a:p>
            <a:endParaRPr lang="en-US"/>
          </a:p>
        </p:txBody>
      </p:sp>
      <p:sp>
        <p:nvSpPr>
          <p:cNvPr id="24" name="Picture Placeholder 6"/>
          <p:cNvSpPr>
            <a:spLocks noGrp="1"/>
          </p:cNvSpPr>
          <p:nvPr>
            <p:ph type="pic" sz="quarter" idx="14"/>
          </p:nvPr>
        </p:nvSpPr>
        <p:spPr>
          <a:xfrm>
            <a:off x="14227771" y="2996184"/>
            <a:ext cx="3008376" cy="3008376"/>
          </a:xfrm>
          <a:prstGeom prst="ellipse">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6456914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8_Placeholder-Image">
    <p:spTree>
      <p:nvGrpSpPr>
        <p:cNvPr id="1" name=""/>
        <p:cNvGrpSpPr/>
        <p:nvPr/>
      </p:nvGrpSpPr>
      <p:grpSpPr>
        <a:xfrm>
          <a:off x="0" y="0"/>
          <a:ext cx="0" cy="0"/>
          <a:chOff x="0" y="0"/>
          <a:chExt cx="0" cy="0"/>
        </a:xfrm>
      </p:grpSpPr>
      <p:sp>
        <p:nvSpPr>
          <p:cNvPr id="14" name="Picture Placeholder 6"/>
          <p:cNvSpPr>
            <a:spLocks noGrp="1"/>
          </p:cNvSpPr>
          <p:nvPr>
            <p:ph type="pic" sz="quarter" idx="14"/>
          </p:nvPr>
        </p:nvSpPr>
        <p:spPr>
          <a:xfrm>
            <a:off x="2933065" y="4235410"/>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
        <p:nvSpPr>
          <p:cNvPr id="15" name="Picture Placeholder 6"/>
          <p:cNvSpPr>
            <a:spLocks noGrp="1"/>
          </p:cNvSpPr>
          <p:nvPr>
            <p:ph type="pic" sz="quarter" idx="15"/>
          </p:nvPr>
        </p:nvSpPr>
        <p:spPr>
          <a:xfrm>
            <a:off x="2933065" y="8578751"/>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
        <p:nvSpPr>
          <p:cNvPr id="16" name="Picture Placeholder 6"/>
          <p:cNvSpPr>
            <a:spLocks noGrp="1"/>
          </p:cNvSpPr>
          <p:nvPr>
            <p:ph type="pic" sz="quarter" idx="16"/>
          </p:nvPr>
        </p:nvSpPr>
        <p:spPr>
          <a:xfrm>
            <a:off x="13441422" y="4235409"/>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
        <p:nvSpPr>
          <p:cNvPr id="17" name="Picture Placeholder 6"/>
          <p:cNvSpPr>
            <a:spLocks noGrp="1"/>
          </p:cNvSpPr>
          <p:nvPr>
            <p:ph type="pic" sz="quarter" idx="17"/>
          </p:nvPr>
        </p:nvSpPr>
        <p:spPr>
          <a:xfrm>
            <a:off x="13441422" y="8578750"/>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1249531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1"/>
            <a:ext cx="8125882" cy="13716000"/>
          </a:xfrm>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8125882" y="1"/>
            <a:ext cx="8125882" cy="13716000"/>
          </a:xfrm>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6251768" y="1"/>
            <a:ext cx="8125882" cy="13716000"/>
          </a:xfrm>
        </p:spPr>
        <p:txBody>
          <a:bodyPr>
            <a:normAutofit/>
          </a:bodyPr>
          <a:lstStyle>
            <a:lvl1pPr>
              <a:defRPr sz="2800"/>
            </a:lvl1pPr>
          </a:lstStyle>
          <a:p>
            <a:endParaRPr lang="en-US"/>
          </a:p>
        </p:txBody>
      </p:sp>
    </p:spTree>
    <p:extLst>
      <p:ext uri="{BB962C8B-B14F-4D97-AF65-F5344CB8AC3E}">
        <p14:creationId xmlns:p14="http://schemas.microsoft.com/office/powerpoint/2010/main" val="27074472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9_Placeholder-Image">
    <p:spTree>
      <p:nvGrpSpPr>
        <p:cNvPr id="1" name=""/>
        <p:cNvGrpSpPr/>
        <p:nvPr/>
      </p:nvGrpSpPr>
      <p:grpSpPr>
        <a:xfrm>
          <a:off x="0" y="0"/>
          <a:ext cx="0" cy="0"/>
          <a:chOff x="0" y="0"/>
          <a:chExt cx="0" cy="0"/>
        </a:xfrm>
      </p:grpSpPr>
      <p:sp>
        <p:nvSpPr>
          <p:cNvPr id="22" name="Picture Placeholder 6"/>
          <p:cNvSpPr>
            <a:spLocks noGrp="1"/>
          </p:cNvSpPr>
          <p:nvPr>
            <p:ph type="pic" sz="quarter" idx="14"/>
          </p:nvPr>
        </p:nvSpPr>
        <p:spPr>
          <a:xfrm>
            <a:off x="4126445"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23" name="Picture Placeholder 6"/>
          <p:cNvSpPr>
            <a:spLocks noGrp="1"/>
          </p:cNvSpPr>
          <p:nvPr>
            <p:ph type="pic" sz="quarter" idx="18"/>
          </p:nvPr>
        </p:nvSpPr>
        <p:spPr>
          <a:xfrm>
            <a:off x="9027879"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24" name="Picture Placeholder 6"/>
          <p:cNvSpPr>
            <a:spLocks noGrp="1"/>
          </p:cNvSpPr>
          <p:nvPr>
            <p:ph type="pic" sz="quarter" idx="19"/>
          </p:nvPr>
        </p:nvSpPr>
        <p:spPr>
          <a:xfrm>
            <a:off x="13929312"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25" name="Picture Placeholder 6"/>
          <p:cNvSpPr>
            <a:spLocks noGrp="1"/>
          </p:cNvSpPr>
          <p:nvPr>
            <p:ph type="pic" sz="quarter" idx="20"/>
          </p:nvPr>
        </p:nvSpPr>
        <p:spPr>
          <a:xfrm>
            <a:off x="18260331"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0" name="Picture Placeholder 6"/>
          <p:cNvSpPr>
            <a:spLocks noGrp="1"/>
          </p:cNvSpPr>
          <p:nvPr>
            <p:ph type="pic" sz="quarter" idx="21"/>
          </p:nvPr>
        </p:nvSpPr>
        <p:spPr>
          <a:xfrm>
            <a:off x="4126445"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1" name="Picture Placeholder 6"/>
          <p:cNvSpPr>
            <a:spLocks noGrp="1"/>
          </p:cNvSpPr>
          <p:nvPr>
            <p:ph type="pic" sz="quarter" idx="22"/>
          </p:nvPr>
        </p:nvSpPr>
        <p:spPr>
          <a:xfrm>
            <a:off x="9027879"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2" name="Picture Placeholder 6"/>
          <p:cNvSpPr>
            <a:spLocks noGrp="1"/>
          </p:cNvSpPr>
          <p:nvPr>
            <p:ph type="pic" sz="quarter" idx="23"/>
          </p:nvPr>
        </p:nvSpPr>
        <p:spPr>
          <a:xfrm>
            <a:off x="13929312"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3" name="Picture Placeholder 6"/>
          <p:cNvSpPr>
            <a:spLocks noGrp="1"/>
          </p:cNvSpPr>
          <p:nvPr>
            <p:ph type="pic" sz="quarter" idx="24"/>
          </p:nvPr>
        </p:nvSpPr>
        <p:spPr>
          <a:xfrm>
            <a:off x="18260331"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35643807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9_Placeholder-Image">
    <p:spTree>
      <p:nvGrpSpPr>
        <p:cNvPr id="1" name=""/>
        <p:cNvGrpSpPr/>
        <p:nvPr/>
      </p:nvGrpSpPr>
      <p:grpSpPr>
        <a:xfrm>
          <a:off x="0" y="0"/>
          <a:ext cx="0" cy="0"/>
          <a:chOff x="0" y="0"/>
          <a:chExt cx="0" cy="0"/>
        </a:xfrm>
      </p:grpSpPr>
      <p:sp>
        <p:nvSpPr>
          <p:cNvPr id="8" name="Picture Placeholder 2"/>
          <p:cNvSpPr>
            <a:spLocks noGrp="1"/>
          </p:cNvSpPr>
          <p:nvPr>
            <p:ph type="pic" sz="quarter" idx="13"/>
          </p:nvPr>
        </p:nvSpPr>
        <p:spPr>
          <a:xfrm>
            <a:off x="0" y="4466492"/>
            <a:ext cx="11007969" cy="9249507"/>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5123752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0_Placeholder-Image">
    <p:spTree>
      <p:nvGrpSpPr>
        <p:cNvPr id="1" name=""/>
        <p:cNvGrpSpPr/>
        <p:nvPr/>
      </p:nvGrpSpPr>
      <p:grpSpPr>
        <a:xfrm>
          <a:off x="0" y="0"/>
          <a:ext cx="0" cy="0"/>
          <a:chOff x="0" y="0"/>
          <a:chExt cx="0" cy="0"/>
        </a:xfrm>
      </p:grpSpPr>
      <p:sp>
        <p:nvSpPr>
          <p:cNvPr id="22" name="Picture Placeholder 6"/>
          <p:cNvSpPr>
            <a:spLocks noGrp="1"/>
          </p:cNvSpPr>
          <p:nvPr>
            <p:ph type="pic" sz="quarter" idx="14"/>
          </p:nvPr>
        </p:nvSpPr>
        <p:spPr>
          <a:xfrm>
            <a:off x="2249750" y="41388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3" name="Picture Placeholder 6"/>
          <p:cNvSpPr>
            <a:spLocks noGrp="1"/>
          </p:cNvSpPr>
          <p:nvPr>
            <p:ph type="pic" sz="quarter" idx="15"/>
          </p:nvPr>
        </p:nvSpPr>
        <p:spPr>
          <a:xfrm>
            <a:off x="2249750" y="65010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4" name="Picture Placeholder 6"/>
          <p:cNvSpPr>
            <a:spLocks noGrp="1"/>
          </p:cNvSpPr>
          <p:nvPr>
            <p:ph type="pic" sz="quarter" idx="16"/>
          </p:nvPr>
        </p:nvSpPr>
        <p:spPr>
          <a:xfrm>
            <a:off x="2249750" y="9058787"/>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5" name="Picture Placeholder 6"/>
          <p:cNvSpPr>
            <a:spLocks noGrp="1"/>
          </p:cNvSpPr>
          <p:nvPr>
            <p:ph type="pic" sz="quarter" idx="17"/>
          </p:nvPr>
        </p:nvSpPr>
        <p:spPr>
          <a:xfrm>
            <a:off x="9509636" y="41388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6" name="Picture Placeholder 6"/>
          <p:cNvSpPr>
            <a:spLocks noGrp="1"/>
          </p:cNvSpPr>
          <p:nvPr>
            <p:ph type="pic" sz="quarter" idx="18"/>
          </p:nvPr>
        </p:nvSpPr>
        <p:spPr>
          <a:xfrm>
            <a:off x="9509636" y="65010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7" name="Picture Placeholder 6"/>
          <p:cNvSpPr>
            <a:spLocks noGrp="1"/>
          </p:cNvSpPr>
          <p:nvPr>
            <p:ph type="pic" sz="quarter" idx="19"/>
          </p:nvPr>
        </p:nvSpPr>
        <p:spPr>
          <a:xfrm>
            <a:off x="9509636" y="9058787"/>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8" name="Picture Placeholder 6"/>
          <p:cNvSpPr>
            <a:spLocks noGrp="1"/>
          </p:cNvSpPr>
          <p:nvPr>
            <p:ph type="pic" sz="quarter" idx="20"/>
          </p:nvPr>
        </p:nvSpPr>
        <p:spPr>
          <a:xfrm>
            <a:off x="16769522" y="41388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9" name="Picture Placeholder 6"/>
          <p:cNvSpPr>
            <a:spLocks noGrp="1"/>
          </p:cNvSpPr>
          <p:nvPr>
            <p:ph type="pic" sz="quarter" idx="21"/>
          </p:nvPr>
        </p:nvSpPr>
        <p:spPr>
          <a:xfrm>
            <a:off x="16769522" y="65010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30" name="Picture Placeholder 6"/>
          <p:cNvSpPr>
            <a:spLocks noGrp="1"/>
          </p:cNvSpPr>
          <p:nvPr>
            <p:ph type="pic" sz="quarter" idx="22"/>
          </p:nvPr>
        </p:nvSpPr>
        <p:spPr>
          <a:xfrm>
            <a:off x="16769522" y="9058787"/>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42378657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1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3"/>
          </p:nvPr>
        </p:nvSpPr>
        <p:spPr>
          <a:xfrm>
            <a:off x="-2" y="1"/>
            <a:ext cx="12188826" cy="6858000"/>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4"/>
          </p:nvPr>
        </p:nvSpPr>
        <p:spPr>
          <a:xfrm>
            <a:off x="-2" y="6858000"/>
            <a:ext cx="12188826" cy="6858000"/>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5"/>
          </p:nvPr>
        </p:nvSpPr>
        <p:spPr>
          <a:xfrm>
            <a:off x="12188824" y="6858000"/>
            <a:ext cx="12188826"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0432797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2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2" y="1"/>
            <a:ext cx="7689274" cy="7689272"/>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4"/>
          </p:nvPr>
        </p:nvSpPr>
        <p:spPr>
          <a:xfrm>
            <a:off x="-2" y="8391658"/>
            <a:ext cx="11892732" cy="5324341"/>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5"/>
          </p:nvPr>
        </p:nvSpPr>
        <p:spPr>
          <a:xfrm>
            <a:off x="12579858" y="8391658"/>
            <a:ext cx="11797792" cy="5324342"/>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16"/>
          </p:nvPr>
        </p:nvSpPr>
        <p:spPr>
          <a:xfrm>
            <a:off x="8391657" y="1"/>
            <a:ext cx="7689274" cy="7689272"/>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7"/>
          </p:nvPr>
        </p:nvSpPr>
        <p:spPr>
          <a:xfrm>
            <a:off x="16688376" y="1"/>
            <a:ext cx="7689274" cy="7689272"/>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6234720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3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2" y="0"/>
            <a:ext cx="24377652" cy="13715999"/>
          </a:xfrm>
          <a:solidFill>
            <a:schemeClr val="bg1">
              <a:lumMod val="95000"/>
            </a:schemeClr>
          </a:solidFill>
        </p:spPr>
        <p:txBody>
          <a:bodyPr>
            <a:normAutofit/>
          </a:bodyPr>
          <a:lstStyle>
            <a:lvl1pPr>
              <a:defRPr sz="2800"/>
            </a:lvl1pPr>
          </a:lstStyle>
          <a:p>
            <a:endParaRPr lang="en-US"/>
          </a:p>
        </p:txBody>
      </p:sp>
      <p:sp>
        <p:nvSpPr>
          <p:cNvPr id="9" name="Picture Placeholder 6"/>
          <p:cNvSpPr>
            <a:spLocks noGrp="1"/>
          </p:cNvSpPr>
          <p:nvPr>
            <p:ph type="pic" sz="quarter" idx="10"/>
          </p:nvPr>
        </p:nvSpPr>
        <p:spPr>
          <a:xfrm>
            <a:off x="10767066" y="3452063"/>
            <a:ext cx="3008376" cy="3008376"/>
          </a:xfrm>
          <a:prstGeom prst="ellipse">
            <a:avLst/>
          </a:prstGeom>
          <a:solidFill>
            <a:schemeClr val="bg1">
              <a:lumMod val="7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42144625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4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5"/>
          </p:nvPr>
        </p:nvSpPr>
        <p:spPr>
          <a:xfrm>
            <a:off x="518286" y="518286"/>
            <a:ext cx="5416062" cy="5978769"/>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6"/>
          </p:nvPr>
        </p:nvSpPr>
        <p:spPr>
          <a:xfrm>
            <a:off x="518286" y="7015341"/>
            <a:ext cx="5416062" cy="597876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7"/>
          </p:nvPr>
        </p:nvSpPr>
        <p:spPr>
          <a:xfrm>
            <a:off x="6452631" y="2498002"/>
            <a:ext cx="8707157" cy="597876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42115308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10963548" y="0"/>
            <a:ext cx="13414102" cy="10968174"/>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9373445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6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0" y="0"/>
            <a:ext cx="13414102" cy="10968174"/>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69151185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7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0" y="0"/>
            <a:ext cx="6088205" cy="13716000"/>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8"/>
          </p:nvPr>
        </p:nvSpPr>
        <p:spPr>
          <a:xfrm>
            <a:off x="6100620" y="0"/>
            <a:ext cx="6088205" cy="13716000"/>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9"/>
          </p:nvPr>
        </p:nvSpPr>
        <p:spPr>
          <a:xfrm>
            <a:off x="12181376" y="0"/>
            <a:ext cx="6088205" cy="13716000"/>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20"/>
          </p:nvPr>
        </p:nvSpPr>
        <p:spPr>
          <a:xfrm>
            <a:off x="18281996" y="0"/>
            <a:ext cx="6088205"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939821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0" y="2042160"/>
            <a:ext cx="24377650" cy="6644642"/>
          </a:xfrm>
        </p:spPr>
        <p:txBody>
          <a:bodyPr>
            <a:normAutofit/>
          </a:bodyPr>
          <a:lstStyle>
            <a:lvl1pPr>
              <a:defRPr sz="2800"/>
            </a:lvl1pPr>
          </a:lstStyle>
          <a:p>
            <a:endParaRPr lang="en-US"/>
          </a:p>
        </p:txBody>
      </p:sp>
    </p:spTree>
    <p:extLst>
      <p:ext uri="{BB962C8B-B14F-4D97-AF65-F5344CB8AC3E}">
        <p14:creationId xmlns:p14="http://schemas.microsoft.com/office/powerpoint/2010/main" val="18152099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8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1128473" y="1688124"/>
            <a:ext cx="6093171" cy="10339754"/>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8"/>
          </p:nvPr>
        </p:nvSpPr>
        <p:spPr>
          <a:xfrm>
            <a:off x="7564442" y="1688122"/>
            <a:ext cx="6093171" cy="5020362"/>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9"/>
          </p:nvPr>
        </p:nvSpPr>
        <p:spPr>
          <a:xfrm>
            <a:off x="7564442" y="7029400"/>
            <a:ext cx="6088205" cy="500941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91504379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9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3260036" y="0"/>
            <a:ext cx="10058400"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7321033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0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11057421" y="0"/>
            <a:ext cx="10058400"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6840385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1_Placeholder-Image">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11057421" y="0"/>
            <a:ext cx="13320228"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9485586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2_Placeholder-Image">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1" y="0"/>
            <a:ext cx="13320228"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9997306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3_Placeholder-Image">
    <p:spTree>
      <p:nvGrpSpPr>
        <p:cNvPr id="1" name=""/>
        <p:cNvGrpSpPr/>
        <p:nvPr/>
      </p:nvGrpSpPr>
      <p:grpSpPr>
        <a:xfrm>
          <a:off x="0" y="0"/>
          <a:ext cx="0" cy="0"/>
          <a:chOff x="0" y="0"/>
          <a:chExt cx="0" cy="0"/>
        </a:xfrm>
      </p:grpSpPr>
      <p:sp>
        <p:nvSpPr>
          <p:cNvPr id="11" name="Picture Placeholder 2"/>
          <p:cNvSpPr>
            <a:spLocks noGrp="1"/>
          </p:cNvSpPr>
          <p:nvPr>
            <p:ph type="pic" sz="quarter" idx="13"/>
          </p:nvPr>
        </p:nvSpPr>
        <p:spPr>
          <a:xfrm>
            <a:off x="0" y="6149725"/>
            <a:ext cx="6099349" cy="540258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4"/>
          </p:nvPr>
        </p:nvSpPr>
        <p:spPr>
          <a:xfrm>
            <a:off x="6077355" y="6149724"/>
            <a:ext cx="6099349" cy="5402580"/>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5"/>
          </p:nvPr>
        </p:nvSpPr>
        <p:spPr>
          <a:xfrm>
            <a:off x="12189866" y="6149725"/>
            <a:ext cx="6099349" cy="5402580"/>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6"/>
          </p:nvPr>
        </p:nvSpPr>
        <p:spPr>
          <a:xfrm>
            <a:off x="18295796" y="6149724"/>
            <a:ext cx="6099349" cy="540258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4160519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4_Placeholder-Image">
    <p:spTree>
      <p:nvGrpSpPr>
        <p:cNvPr id="1" name=""/>
        <p:cNvGrpSpPr/>
        <p:nvPr/>
      </p:nvGrpSpPr>
      <p:grpSpPr>
        <a:xfrm>
          <a:off x="0" y="0"/>
          <a:ext cx="0" cy="0"/>
          <a:chOff x="0" y="0"/>
          <a:chExt cx="0" cy="0"/>
        </a:xfrm>
      </p:grpSpPr>
      <p:sp>
        <p:nvSpPr>
          <p:cNvPr id="9" name="Picture Placeholder 2"/>
          <p:cNvSpPr>
            <a:spLocks noGrp="1"/>
          </p:cNvSpPr>
          <p:nvPr>
            <p:ph type="pic" sz="quarter" idx="15"/>
          </p:nvPr>
        </p:nvSpPr>
        <p:spPr>
          <a:xfrm>
            <a:off x="11795467" y="8428606"/>
            <a:ext cx="5408124" cy="4220594"/>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3"/>
          </p:nvPr>
        </p:nvSpPr>
        <p:spPr>
          <a:xfrm>
            <a:off x="2059021" y="4208012"/>
            <a:ext cx="9519561" cy="8441188"/>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6"/>
          </p:nvPr>
        </p:nvSpPr>
        <p:spPr>
          <a:xfrm>
            <a:off x="17203589" y="4208012"/>
            <a:ext cx="5408125" cy="4220594"/>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95638400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451689" y="2833960"/>
            <a:ext cx="9423139" cy="981524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44099558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6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 y="0"/>
            <a:ext cx="24377650" cy="96012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48980838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7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 y="0"/>
            <a:ext cx="10193866"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298446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theme" Target="../theme/theme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slideLayout" Target="../slideLayouts/slideLayout95.xml"/><Relationship Id="rId39" Type="http://schemas.openxmlformats.org/officeDocument/2006/relationships/theme" Target="../theme/theme3.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34" Type="http://schemas.openxmlformats.org/officeDocument/2006/relationships/slideLayout" Target="../slideLayouts/slideLayout103.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33" Type="http://schemas.openxmlformats.org/officeDocument/2006/relationships/slideLayout" Target="../slideLayouts/slideLayout102.xml"/><Relationship Id="rId38" Type="http://schemas.openxmlformats.org/officeDocument/2006/relationships/slideLayout" Target="../slideLayouts/slideLayout107.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29" Type="http://schemas.openxmlformats.org/officeDocument/2006/relationships/slideLayout" Target="../slideLayouts/slideLayout98.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32" Type="http://schemas.openxmlformats.org/officeDocument/2006/relationships/slideLayout" Target="../slideLayouts/slideLayout101.xml"/><Relationship Id="rId37" Type="http://schemas.openxmlformats.org/officeDocument/2006/relationships/slideLayout" Target="../slideLayouts/slideLayout106.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slideLayout" Target="../slideLayouts/slideLayout97.xml"/><Relationship Id="rId36" Type="http://schemas.openxmlformats.org/officeDocument/2006/relationships/slideLayout" Target="../slideLayouts/slideLayout105.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31" Type="http://schemas.openxmlformats.org/officeDocument/2006/relationships/slideLayout" Target="../slideLayouts/slideLayout100.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30" Type="http://schemas.openxmlformats.org/officeDocument/2006/relationships/slideLayout" Target="../slideLayouts/slideLayout99.xml"/><Relationship Id="rId35" Type="http://schemas.openxmlformats.org/officeDocument/2006/relationships/slideLayout" Target="../slideLayouts/slideLayout10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26" Type="http://schemas.openxmlformats.org/officeDocument/2006/relationships/slideLayout" Target="../slideLayouts/slideLayout133.xml"/><Relationship Id="rId39" Type="http://schemas.openxmlformats.org/officeDocument/2006/relationships/theme" Target="../theme/theme4.xml"/><Relationship Id="rId3" Type="http://schemas.openxmlformats.org/officeDocument/2006/relationships/slideLayout" Target="../slideLayouts/slideLayout110.xml"/><Relationship Id="rId21" Type="http://schemas.openxmlformats.org/officeDocument/2006/relationships/slideLayout" Target="../slideLayouts/slideLayout128.xml"/><Relationship Id="rId34" Type="http://schemas.openxmlformats.org/officeDocument/2006/relationships/slideLayout" Target="../slideLayouts/slideLayout141.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5" Type="http://schemas.openxmlformats.org/officeDocument/2006/relationships/slideLayout" Target="../slideLayouts/slideLayout132.xml"/><Relationship Id="rId33" Type="http://schemas.openxmlformats.org/officeDocument/2006/relationships/slideLayout" Target="../slideLayouts/slideLayout140.xml"/><Relationship Id="rId38" Type="http://schemas.openxmlformats.org/officeDocument/2006/relationships/slideLayout" Target="../slideLayouts/slideLayout145.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0" Type="http://schemas.openxmlformats.org/officeDocument/2006/relationships/slideLayout" Target="../slideLayouts/slideLayout127.xml"/><Relationship Id="rId29" Type="http://schemas.openxmlformats.org/officeDocument/2006/relationships/slideLayout" Target="../slideLayouts/slideLayout136.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24" Type="http://schemas.openxmlformats.org/officeDocument/2006/relationships/slideLayout" Target="../slideLayouts/slideLayout131.xml"/><Relationship Id="rId32" Type="http://schemas.openxmlformats.org/officeDocument/2006/relationships/slideLayout" Target="../slideLayouts/slideLayout139.xml"/><Relationship Id="rId37" Type="http://schemas.openxmlformats.org/officeDocument/2006/relationships/slideLayout" Target="../slideLayouts/slideLayout144.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23" Type="http://schemas.openxmlformats.org/officeDocument/2006/relationships/slideLayout" Target="../slideLayouts/slideLayout130.xml"/><Relationship Id="rId28" Type="http://schemas.openxmlformats.org/officeDocument/2006/relationships/slideLayout" Target="../slideLayouts/slideLayout135.xml"/><Relationship Id="rId36" Type="http://schemas.openxmlformats.org/officeDocument/2006/relationships/slideLayout" Target="../slideLayouts/slideLayout143.xml"/><Relationship Id="rId10" Type="http://schemas.openxmlformats.org/officeDocument/2006/relationships/slideLayout" Target="../slideLayouts/slideLayout117.xml"/><Relationship Id="rId19" Type="http://schemas.openxmlformats.org/officeDocument/2006/relationships/slideLayout" Target="../slideLayouts/slideLayout126.xml"/><Relationship Id="rId31" Type="http://schemas.openxmlformats.org/officeDocument/2006/relationships/slideLayout" Target="../slideLayouts/slideLayout138.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 Id="rId22" Type="http://schemas.openxmlformats.org/officeDocument/2006/relationships/slideLayout" Target="../slideLayouts/slideLayout129.xml"/><Relationship Id="rId27" Type="http://schemas.openxmlformats.org/officeDocument/2006/relationships/slideLayout" Target="../slideLayouts/slideLayout134.xml"/><Relationship Id="rId30" Type="http://schemas.openxmlformats.org/officeDocument/2006/relationships/slideLayout" Target="../slideLayouts/slideLayout137.xml"/><Relationship Id="rId35" Type="http://schemas.openxmlformats.org/officeDocument/2006/relationships/slideLayout" Target="../slideLayouts/slideLayout1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18" Type="http://schemas.openxmlformats.org/officeDocument/2006/relationships/slideLayout" Target="../slideLayouts/slideLayout163.xml"/><Relationship Id="rId26" Type="http://schemas.openxmlformats.org/officeDocument/2006/relationships/slideLayout" Target="../slideLayouts/slideLayout171.xml"/><Relationship Id="rId39" Type="http://schemas.openxmlformats.org/officeDocument/2006/relationships/theme" Target="../theme/theme5.xml"/><Relationship Id="rId3" Type="http://schemas.openxmlformats.org/officeDocument/2006/relationships/slideLayout" Target="../slideLayouts/slideLayout148.xml"/><Relationship Id="rId21" Type="http://schemas.openxmlformats.org/officeDocument/2006/relationships/slideLayout" Target="../slideLayouts/slideLayout166.xml"/><Relationship Id="rId34" Type="http://schemas.openxmlformats.org/officeDocument/2006/relationships/slideLayout" Target="../slideLayouts/slideLayout179.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5" Type="http://schemas.openxmlformats.org/officeDocument/2006/relationships/slideLayout" Target="../slideLayouts/slideLayout170.xml"/><Relationship Id="rId33" Type="http://schemas.openxmlformats.org/officeDocument/2006/relationships/slideLayout" Target="../slideLayouts/slideLayout178.xml"/><Relationship Id="rId38" Type="http://schemas.openxmlformats.org/officeDocument/2006/relationships/slideLayout" Target="../slideLayouts/slideLayout183.xml"/><Relationship Id="rId2" Type="http://schemas.openxmlformats.org/officeDocument/2006/relationships/slideLayout" Target="../slideLayouts/slideLayout147.xml"/><Relationship Id="rId16" Type="http://schemas.openxmlformats.org/officeDocument/2006/relationships/slideLayout" Target="../slideLayouts/slideLayout161.xml"/><Relationship Id="rId20" Type="http://schemas.openxmlformats.org/officeDocument/2006/relationships/slideLayout" Target="../slideLayouts/slideLayout165.xml"/><Relationship Id="rId29" Type="http://schemas.openxmlformats.org/officeDocument/2006/relationships/slideLayout" Target="../slideLayouts/slideLayout174.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24" Type="http://schemas.openxmlformats.org/officeDocument/2006/relationships/slideLayout" Target="../slideLayouts/slideLayout169.xml"/><Relationship Id="rId32" Type="http://schemas.openxmlformats.org/officeDocument/2006/relationships/slideLayout" Target="../slideLayouts/slideLayout177.xml"/><Relationship Id="rId37" Type="http://schemas.openxmlformats.org/officeDocument/2006/relationships/slideLayout" Target="../slideLayouts/slideLayout182.xml"/><Relationship Id="rId5" Type="http://schemas.openxmlformats.org/officeDocument/2006/relationships/slideLayout" Target="../slideLayouts/slideLayout150.xml"/><Relationship Id="rId15" Type="http://schemas.openxmlformats.org/officeDocument/2006/relationships/slideLayout" Target="../slideLayouts/slideLayout160.xml"/><Relationship Id="rId23" Type="http://schemas.openxmlformats.org/officeDocument/2006/relationships/slideLayout" Target="../slideLayouts/slideLayout168.xml"/><Relationship Id="rId28" Type="http://schemas.openxmlformats.org/officeDocument/2006/relationships/slideLayout" Target="../slideLayouts/slideLayout173.xml"/><Relationship Id="rId36" Type="http://schemas.openxmlformats.org/officeDocument/2006/relationships/slideLayout" Target="../slideLayouts/slideLayout181.xml"/><Relationship Id="rId10" Type="http://schemas.openxmlformats.org/officeDocument/2006/relationships/slideLayout" Target="../slideLayouts/slideLayout155.xml"/><Relationship Id="rId19" Type="http://schemas.openxmlformats.org/officeDocument/2006/relationships/slideLayout" Target="../slideLayouts/slideLayout164.xml"/><Relationship Id="rId31" Type="http://schemas.openxmlformats.org/officeDocument/2006/relationships/slideLayout" Target="../slideLayouts/slideLayout176.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 Id="rId22" Type="http://schemas.openxmlformats.org/officeDocument/2006/relationships/slideLayout" Target="../slideLayouts/slideLayout167.xml"/><Relationship Id="rId27" Type="http://schemas.openxmlformats.org/officeDocument/2006/relationships/slideLayout" Target="../slideLayouts/slideLayout172.xml"/><Relationship Id="rId30" Type="http://schemas.openxmlformats.org/officeDocument/2006/relationships/slideLayout" Target="../slideLayouts/slideLayout175.xml"/><Relationship Id="rId35" Type="http://schemas.openxmlformats.org/officeDocument/2006/relationships/slideLayout" Target="../slideLayouts/slideLayout18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slideLayout" Target="../slideLayouts/slideLayout196.xml"/><Relationship Id="rId18" Type="http://schemas.openxmlformats.org/officeDocument/2006/relationships/slideLayout" Target="../slideLayouts/slideLayout201.xml"/><Relationship Id="rId26" Type="http://schemas.openxmlformats.org/officeDocument/2006/relationships/slideLayout" Target="../slideLayouts/slideLayout209.xml"/><Relationship Id="rId39" Type="http://schemas.openxmlformats.org/officeDocument/2006/relationships/theme" Target="../theme/theme6.xml"/><Relationship Id="rId3" Type="http://schemas.openxmlformats.org/officeDocument/2006/relationships/slideLayout" Target="../slideLayouts/slideLayout186.xml"/><Relationship Id="rId21" Type="http://schemas.openxmlformats.org/officeDocument/2006/relationships/slideLayout" Target="../slideLayouts/slideLayout204.xml"/><Relationship Id="rId34" Type="http://schemas.openxmlformats.org/officeDocument/2006/relationships/slideLayout" Target="../slideLayouts/slideLayout217.xml"/><Relationship Id="rId7" Type="http://schemas.openxmlformats.org/officeDocument/2006/relationships/slideLayout" Target="../slideLayouts/slideLayout190.xml"/><Relationship Id="rId12" Type="http://schemas.openxmlformats.org/officeDocument/2006/relationships/slideLayout" Target="../slideLayouts/slideLayout195.xml"/><Relationship Id="rId17" Type="http://schemas.openxmlformats.org/officeDocument/2006/relationships/slideLayout" Target="../slideLayouts/slideLayout200.xml"/><Relationship Id="rId25" Type="http://schemas.openxmlformats.org/officeDocument/2006/relationships/slideLayout" Target="../slideLayouts/slideLayout208.xml"/><Relationship Id="rId33" Type="http://schemas.openxmlformats.org/officeDocument/2006/relationships/slideLayout" Target="../slideLayouts/slideLayout216.xml"/><Relationship Id="rId38" Type="http://schemas.openxmlformats.org/officeDocument/2006/relationships/slideLayout" Target="../slideLayouts/slideLayout221.xml"/><Relationship Id="rId2" Type="http://schemas.openxmlformats.org/officeDocument/2006/relationships/slideLayout" Target="../slideLayouts/slideLayout185.xml"/><Relationship Id="rId16" Type="http://schemas.openxmlformats.org/officeDocument/2006/relationships/slideLayout" Target="../slideLayouts/slideLayout199.xml"/><Relationship Id="rId20" Type="http://schemas.openxmlformats.org/officeDocument/2006/relationships/slideLayout" Target="../slideLayouts/slideLayout203.xml"/><Relationship Id="rId29" Type="http://schemas.openxmlformats.org/officeDocument/2006/relationships/slideLayout" Target="../slideLayouts/slideLayout212.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24" Type="http://schemas.openxmlformats.org/officeDocument/2006/relationships/slideLayout" Target="../slideLayouts/slideLayout207.xml"/><Relationship Id="rId32" Type="http://schemas.openxmlformats.org/officeDocument/2006/relationships/slideLayout" Target="../slideLayouts/slideLayout215.xml"/><Relationship Id="rId37" Type="http://schemas.openxmlformats.org/officeDocument/2006/relationships/slideLayout" Target="../slideLayouts/slideLayout220.xml"/><Relationship Id="rId5" Type="http://schemas.openxmlformats.org/officeDocument/2006/relationships/slideLayout" Target="../slideLayouts/slideLayout188.xml"/><Relationship Id="rId15" Type="http://schemas.openxmlformats.org/officeDocument/2006/relationships/slideLayout" Target="../slideLayouts/slideLayout198.xml"/><Relationship Id="rId23" Type="http://schemas.openxmlformats.org/officeDocument/2006/relationships/slideLayout" Target="../slideLayouts/slideLayout206.xml"/><Relationship Id="rId28" Type="http://schemas.openxmlformats.org/officeDocument/2006/relationships/slideLayout" Target="../slideLayouts/slideLayout211.xml"/><Relationship Id="rId36" Type="http://schemas.openxmlformats.org/officeDocument/2006/relationships/slideLayout" Target="../slideLayouts/slideLayout219.xml"/><Relationship Id="rId10" Type="http://schemas.openxmlformats.org/officeDocument/2006/relationships/slideLayout" Target="../slideLayouts/slideLayout193.xml"/><Relationship Id="rId19" Type="http://schemas.openxmlformats.org/officeDocument/2006/relationships/slideLayout" Target="../slideLayouts/slideLayout202.xml"/><Relationship Id="rId31" Type="http://schemas.openxmlformats.org/officeDocument/2006/relationships/slideLayout" Target="../slideLayouts/slideLayout214.xml"/><Relationship Id="rId4" Type="http://schemas.openxmlformats.org/officeDocument/2006/relationships/slideLayout" Target="../slideLayouts/slideLayout187.xml"/><Relationship Id="rId9" Type="http://schemas.openxmlformats.org/officeDocument/2006/relationships/slideLayout" Target="../slideLayouts/slideLayout192.xml"/><Relationship Id="rId14" Type="http://schemas.openxmlformats.org/officeDocument/2006/relationships/slideLayout" Target="../slideLayouts/slideLayout197.xml"/><Relationship Id="rId22" Type="http://schemas.openxmlformats.org/officeDocument/2006/relationships/slideLayout" Target="../slideLayouts/slideLayout205.xml"/><Relationship Id="rId27" Type="http://schemas.openxmlformats.org/officeDocument/2006/relationships/slideLayout" Target="../slideLayouts/slideLayout210.xml"/><Relationship Id="rId30" Type="http://schemas.openxmlformats.org/officeDocument/2006/relationships/slideLayout" Target="../slideLayouts/slideLayout213.xml"/><Relationship Id="rId35" Type="http://schemas.openxmlformats.org/officeDocument/2006/relationships/slideLayout" Target="../slideLayouts/slideLayout21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slideLayout" Target="../slideLayouts/slideLayout234.xml"/><Relationship Id="rId18" Type="http://schemas.openxmlformats.org/officeDocument/2006/relationships/slideLayout" Target="../slideLayouts/slideLayout239.xml"/><Relationship Id="rId26" Type="http://schemas.openxmlformats.org/officeDocument/2006/relationships/slideLayout" Target="../slideLayouts/slideLayout247.xml"/><Relationship Id="rId39" Type="http://schemas.openxmlformats.org/officeDocument/2006/relationships/theme" Target="../theme/theme7.xml"/><Relationship Id="rId3" Type="http://schemas.openxmlformats.org/officeDocument/2006/relationships/slideLayout" Target="../slideLayouts/slideLayout224.xml"/><Relationship Id="rId21" Type="http://schemas.openxmlformats.org/officeDocument/2006/relationships/slideLayout" Target="../slideLayouts/slideLayout242.xml"/><Relationship Id="rId34" Type="http://schemas.openxmlformats.org/officeDocument/2006/relationships/slideLayout" Target="../slideLayouts/slideLayout255.xml"/><Relationship Id="rId7" Type="http://schemas.openxmlformats.org/officeDocument/2006/relationships/slideLayout" Target="../slideLayouts/slideLayout228.xml"/><Relationship Id="rId12" Type="http://schemas.openxmlformats.org/officeDocument/2006/relationships/slideLayout" Target="../slideLayouts/slideLayout233.xml"/><Relationship Id="rId17" Type="http://schemas.openxmlformats.org/officeDocument/2006/relationships/slideLayout" Target="../slideLayouts/slideLayout238.xml"/><Relationship Id="rId25" Type="http://schemas.openxmlformats.org/officeDocument/2006/relationships/slideLayout" Target="../slideLayouts/slideLayout246.xml"/><Relationship Id="rId33" Type="http://schemas.openxmlformats.org/officeDocument/2006/relationships/slideLayout" Target="../slideLayouts/slideLayout254.xml"/><Relationship Id="rId38" Type="http://schemas.openxmlformats.org/officeDocument/2006/relationships/slideLayout" Target="../slideLayouts/slideLayout259.xml"/><Relationship Id="rId2" Type="http://schemas.openxmlformats.org/officeDocument/2006/relationships/slideLayout" Target="../slideLayouts/slideLayout223.xml"/><Relationship Id="rId16" Type="http://schemas.openxmlformats.org/officeDocument/2006/relationships/slideLayout" Target="../slideLayouts/slideLayout237.xml"/><Relationship Id="rId20" Type="http://schemas.openxmlformats.org/officeDocument/2006/relationships/slideLayout" Target="../slideLayouts/slideLayout241.xml"/><Relationship Id="rId29" Type="http://schemas.openxmlformats.org/officeDocument/2006/relationships/slideLayout" Target="../slideLayouts/slideLayout250.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24" Type="http://schemas.openxmlformats.org/officeDocument/2006/relationships/slideLayout" Target="../slideLayouts/slideLayout245.xml"/><Relationship Id="rId32" Type="http://schemas.openxmlformats.org/officeDocument/2006/relationships/slideLayout" Target="../slideLayouts/slideLayout253.xml"/><Relationship Id="rId37" Type="http://schemas.openxmlformats.org/officeDocument/2006/relationships/slideLayout" Target="../slideLayouts/slideLayout258.xml"/><Relationship Id="rId5" Type="http://schemas.openxmlformats.org/officeDocument/2006/relationships/slideLayout" Target="../slideLayouts/slideLayout226.xml"/><Relationship Id="rId15" Type="http://schemas.openxmlformats.org/officeDocument/2006/relationships/slideLayout" Target="../slideLayouts/slideLayout236.xml"/><Relationship Id="rId23" Type="http://schemas.openxmlformats.org/officeDocument/2006/relationships/slideLayout" Target="../slideLayouts/slideLayout244.xml"/><Relationship Id="rId28" Type="http://schemas.openxmlformats.org/officeDocument/2006/relationships/slideLayout" Target="../slideLayouts/slideLayout249.xml"/><Relationship Id="rId36" Type="http://schemas.openxmlformats.org/officeDocument/2006/relationships/slideLayout" Target="../slideLayouts/slideLayout257.xml"/><Relationship Id="rId10" Type="http://schemas.openxmlformats.org/officeDocument/2006/relationships/slideLayout" Target="../slideLayouts/slideLayout231.xml"/><Relationship Id="rId19" Type="http://schemas.openxmlformats.org/officeDocument/2006/relationships/slideLayout" Target="../slideLayouts/slideLayout240.xml"/><Relationship Id="rId31" Type="http://schemas.openxmlformats.org/officeDocument/2006/relationships/slideLayout" Target="../slideLayouts/slideLayout252.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slideLayout" Target="../slideLayouts/slideLayout235.xml"/><Relationship Id="rId22" Type="http://schemas.openxmlformats.org/officeDocument/2006/relationships/slideLayout" Target="../slideLayouts/slideLayout243.xml"/><Relationship Id="rId27" Type="http://schemas.openxmlformats.org/officeDocument/2006/relationships/slideLayout" Target="../slideLayouts/slideLayout248.xml"/><Relationship Id="rId30" Type="http://schemas.openxmlformats.org/officeDocument/2006/relationships/slideLayout" Target="../slideLayouts/slideLayout251.xml"/><Relationship Id="rId35" Type="http://schemas.openxmlformats.org/officeDocument/2006/relationships/slideLayout" Target="../slideLayouts/slideLayout2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67.xml"/><Relationship Id="rId13" Type="http://schemas.openxmlformats.org/officeDocument/2006/relationships/slideLayout" Target="../slideLayouts/slideLayout272.xml"/><Relationship Id="rId18" Type="http://schemas.openxmlformats.org/officeDocument/2006/relationships/slideLayout" Target="../slideLayouts/slideLayout277.xml"/><Relationship Id="rId26" Type="http://schemas.openxmlformats.org/officeDocument/2006/relationships/slideLayout" Target="../slideLayouts/slideLayout285.xml"/><Relationship Id="rId3" Type="http://schemas.openxmlformats.org/officeDocument/2006/relationships/slideLayout" Target="../slideLayouts/slideLayout262.xml"/><Relationship Id="rId21" Type="http://schemas.openxmlformats.org/officeDocument/2006/relationships/slideLayout" Target="../slideLayouts/slideLayout280.xml"/><Relationship Id="rId34" Type="http://schemas.openxmlformats.org/officeDocument/2006/relationships/slideLayout" Target="../slideLayouts/slideLayout293.xml"/><Relationship Id="rId7" Type="http://schemas.openxmlformats.org/officeDocument/2006/relationships/slideLayout" Target="../slideLayouts/slideLayout266.xml"/><Relationship Id="rId12" Type="http://schemas.openxmlformats.org/officeDocument/2006/relationships/slideLayout" Target="../slideLayouts/slideLayout271.xml"/><Relationship Id="rId17" Type="http://schemas.openxmlformats.org/officeDocument/2006/relationships/slideLayout" Target="../slideLayouts/slideLayout276.xml"/><Relationship Id="rId25" Type="http://schemas.openxmlformats.org/officeDocument/2006/relationships/slideLayout" Target="../slideLayouts/slideLayout284.xml"/><Relationship Id="rId33" Type="http://schemas.openxmlformats.org/officeDocument/2006/relationships/slideLayout" Target="../slideLayouts/slideLayout292.xml"/><Relationship Id="rId2" Type="http://schemas.openxmlformats.org/officeDocument/2006/relationships/slideLayout" Target="../slideLayouts/slideLayout261.xml"/><Relationship Id="rId16" Type="http://schemas.openxmlformats.org/officeDocument/2006/relationships/slideLayout" Target="../slideLayouts/slideLayout275.xml"/><Relationship Id="rId20" Type="http://schemas.openxmlformats.org/officeDocument/2006/relationships/slideLayout" Target="../slideLayouts/slideLayout279.xml"/><Relationship Id="rId29" Type="http://schemas.openxmlformats.org/officeDocument/2006/relationships/slideLayout" Target="../slideLayouts/slideLayout288.xml"/><Relationship Id="rId1" Type="http://schemas.openxmlformats.org/officeDocument/2006/relationships/slideLayout" Target="../slideLayouts/slideLayout260.xml"/><Relationship Id="rId6" Type="http://schemas.openxmlformats.org/officeDocument/2006/relationships/slideLayout" Target="../slideLayouts/slideLayout265.xml"/><Relationship Id="rId11" Type="http://schemas.openxmlformats.org/officeDocument/2006/relationships/slideLayout" Target="../slideLayouts/slideLayout270.xml"/><Relationship Id="rId24" Type="http://schemas.openxmlformats.org/officeDocument/2006/relationships/slideLayout" Target="../slideLayouts/slideLayout283.xml"/><Relationship Id="rId32" Type="http://schemas.openxmlformats.org/officeDocument/2006/relationships/slideLayout" Target="../slideLayouts/slideLayout291.xml"/><Relationship Id="rId37" Type="http://schemas.openxmlformats.org/officeDocument/2006/relationships/theme" Target="../theme/theme8.xml"/><Relationship Id="rId5" Type="http://schemas.openxmlformats.org/officeDocument/2006/relationships/slideLayout" Target="../slideLayouts/slideLayout264.xml"/><Relationship Id="rId15" Type="http://schemas.openxmlformats.org/officeDocument/2006/relationships/slideLayout" Target="../slideLayouts/slideLayout274.xml"/><Relationship Id="rId23" Type="http://schemas.openxmlformats.org/officeDocument/2006/relationships/slideLayout" Target="../slideLayouts/slideLayout282.xml"/><Relationship Id="rId28" Type="http://schemas.openxmlformats.org/officeDocument/2006/relationships/slideLayout" Target="../slideLayouts/slideLayout287.xml"/><Relationship Id="rId36" Type="http://schemas.openxmlformats.org/officeDocument/2006/relationships/slideLayout" Target="../slideLayouts/slideLayout295.xml"/><Relationship Id="rId10" Type="http://schemas.openxmlformats.org/officeDocument/2006/relationships/slideLayout" Target="../slideLayouts/slideLayout269.xml"/><Relationship Id="rId19" Type="http://schemas.openxmlformats.org/officeDocument/2006/relationships/slideLayout" Target="../slideLayouts/slideLayout278.xml"/><Relationship Id="rId31" Type="http://schemas.openxmlformats.org/officeDocument/2006/relationships/slideLayout" Target="../slideLayouts/slideLayout290.xml"/><Relationship Id="rId4" Type="http://schemas.openxmlformats.org/officeDocument/2006/relationships/slideLayout" Target="../slideLayouts/slideLayout263.xml"/><Relationship Id="rId9" Type="http://schemas.openxmlformats.org/officeDocument/2006/relationships/slideLayout" Target="../slideLayouts/slideLayout268.xml"/><Relationship Id="rId14" Type="http://schemas.openxmlformats.org/officeDocument/2006/relationships/slideLayout" Target="../slideLayouts/slideLayout273.xml"/><Relationship Id="rId22" Type="http://schemas.openxmlformats.org/officeDocument/2006/relationships/slideLayout" Target="../slideLayouts/slideLayout281.xml"/><Relationship Id="rId27" Type="http://schemas.openxmlformats.org/officeDocument/2006/relationships/slideLayout" Target="../slideLayouts/slideLayout286.xml"/><Relationship Id="rId30" Type="http://schemas.openxmlformats.org/officeDocument/2006/relationships/slideLayout" Target="../slideLayouts/slideLayout289.xml"/><Relationship Id="rId35" Type="http://schemas.openxmlformats.org/officeDocument/2006/relationships/slideLayout" Target="../slideLayouts/slideLayout2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937" r:id="rId1"/>
    <p:sldLayoutId id="2147483901" r:id="rId2"/>
    <p:sldLayoutId id="2147483938" r:id="rId3"/>
    <p:sldLayoutId id="2147483939" r:id="rId4"/>
    <p:sldLayoutId id="2147483940" r:id="rId5"/>
    <p:sldLayoutId id="2147483944" r:id="rId6"/>
    <p:sldLayoutId id="2147483941" r:id="rId7"/>
    <p:sldLayoutId id="2147483946" r:id="rId8"/>
    <p:sldLayoutId id="2147483948" r:id="rId9"/>
    <p:sldLayoutId id="2147483909" r:id="rId10"/>
    <p:sldLayoutId id="2147483910" r:id="rId11"/>
    <p:sldLayoutId id="2147483947" r:id="rId12"/>
    <p:sldLayoutId id="2147483953" r:id="rId13"/>
    <p:sldLayoutId id="2147483956" r:id="rId14"/>
    <p:sldLayoutId id="2147483957" r:id="rId15"/>
    <p:sldLayoutId id="2147483954" r:id="rId16"/>
    <p:sldLayoutId id="2147483950" r:id="rId17"/>
    <p:sldLayoutId id="2147483952" r:id="rId18"/>
    <p:sldLayoutId id="2147483904" r:id="rId19"/>
    <p:sldLayoutId id="2147483912" r:id="rId20"/>
    <p:sldLayoutId id="2147483949" r:id="rId21"/>
    <p:sldLayoutId id="2147483951" r:id="rId22"/>
    <p:sldLayoutId id="2147483906" r:id="rId23"/>
    <p:sldLayoutId id="2147483959" r:id="rId24"/>
    <p:sldLayoutId id="2147483960" r:id="rId25"/>
    <p:sldLayoutId id="2147483961" r:id="rId26"/>
    <p:sldLayoutId id="2147483962" r:id="rId27"/>
    <p:sldLayoutId id="2147483963" r:id="rId28"/>
    <p:sldLayoutId id="2147483964" r:id="rId29"/>
    <p:sldLayoutId id="2147483965" r:id="rId30"/>
    <p:sldLayoutId id="2147483907" r:id="rId31"/>
    <p:sldLayoutId id="2147483923" r:id="rId32"/>
    <p:sldLayoutId id="2147483943" r:id="rId33"/>
    <p:sldLayoutId id="2147483945" r:id="rId34"/>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058783088"/>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 id="2147483980" r:id="rId14"/>
    <p:sldLayoutId id="2147483981" r:id="rId15"/>
    <p:sldLayoutId id="2147483982" r:id="rId16"/>
    <p:sldLayoutId id="2147483983" r:id="rId17"/>
    <p:sldLayoutId id="2147483984" r:id="rId18"/>
    <p:sldLayoutId id="2147483985" r:id="rId19"/>
    <p:sldLayoutId id="2147483986" r:id="rId20"/>
    <p:sldLayoutId id="2147483987" r:id="rId21"/>
    <p:sldLayoutId id="2147483988" r:id="rId22"/>
    <p:sldLayoutId id="2147483989" r:id="rId23"/>
    <p:sldLayoutId id="2147483990" r:id="rId24"/>
    <p:sldLayoutId id="2147483991" r:id="rId25"/>
    <p:sldLayoutId id="2147483992" r:id="rId26"/>
    <p:sldLayoutId id="2147483993" r:id="rId27"/>
    <p:sldLayoutId id="2147483994" r:id="rId28"/>
    <p:sldLayoutId id="2147483995" r:id="rId29"/>
    <p:sldLayoutId id="2147483996" r:id="rId30"/>
    <p:sldLayoutId id="2147483997" r:id="rId31"/>
    <p:sldLayoutId id="2147483998" r:id="rId32"/>
    <p:sldLayoutId id="2147483999" r:id="rId33"/>
    <p:sldLayoutId id="2147484000" r:id="rId34"/>
    <p:sldLayoutId id="2147484001" r:id="rId35"/>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 name="Oval 4"/>
          <p:cNvSpPr/>
          <p:nvPr userDrawn="1"/>
        </p:nvSpPr>
        <p:spPr>
          <a:xfrm rot="16200000">
            <a:off x="22199868" y="666271"/>
            <a:ext cx="521207" cy="52391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latin typeface="Montserrat" charset="0"/>
            </a:endParaRP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22135863" y="668286"/>
            <a:ext cx="774817" cy="461628"/>
          </a:xfrm>
          <a:prstGeom prst="rect">
            <a:avLst/>
          </a:prstGeom>
          <a:noFill/>
        </p:spPr>
        <p:txBody>
          <a:bodyPr wrap="none" lIns="182843" tIns="91422" rIns="182843" bIns="91422" rtlCol="0">
            <a:spAutoFit/>
          </a:bodyPr>
          <a:lstStyle/>
          <a:p>
            <a:pPr algn="ctr"/>
            <a:fld id="{260E2A6B-A809-4840-BF14-8648BC0BDF87}" type="slidenum">
              <a:rPr lang="id-ID" sz="1800" smtClean="0">
                <a:solidFill>
                  <a:srgbClr val="FFFFFF"/>
                </a:solidFill>
                <a:latin typeface="Segoe UI" panose="020B0502040204020203" pitchFamily="34" charset="0"/>
                <a:ea typeface="Montserrat Light" charset="0"/>
                <a:cs typeface="Segoe UI" panose="020B0502040204020203" pitchFamily="34" charset="0"/>
              </a:rPr>
              <a:pPr algn="ctr"/>
              <a:t>‹#›</a:t>
            </a:fld>
            <a:r>
              <a:rPr lang="id-ID" sz="1800" dirty="0">
                <a:solidFill>
                  <a:srgbClr val="FFFFFF"/>
                </a:solidFill>
                <a:latin typeface="Segoe UI" panose="020B0502040204020203" pitchFamily="34" charset="0"/>
                <a:ea typeface="Montserrat Light" charset="0"/>
                <a:cs typeface="Segoe UI" panose="020B0502040204020203" pitchFamily="34" charset="0"/>
              </a:rPr>
              <a:t>  </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172123738"/>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 id="2147484017" r:id="rId15"/>
    <p:sldLayoutId id="2147484018" r:id="rId16"/>
    <p:sldLayoutId id="2147484019" r:id="rId17"/>
    <p:sldLayoutId id="2147484020" r:id="rId18"/>
    <p:sldLayoutId id="2147484021" r:id="rId19"/>
    <p:sldLayoutId id="2147484022" r:id="rId20"/>
    <p:sldLayoutId id="2147484023" r:id="rId21"/>
    <p:sldLayoutId id="2147484024" r:id="rId22"/>
    <p:sldLayoutId id="2147484025" r:id="rId23"/>
    <p:sldLayoutId id="2147484026" r:id="rId24"/>
    <p:sldLayoutId id="2147484027" r:id="rId25"/>
    <p:sldLayoutId id="2147484028" r:id="rId26"/>
    <p:sldLayoutId id="2147484029" r:id="rId27"/>
    <p:sldLayoutId id="2147484030" r:id="rId28"/>
    <p:sldLayoutId id="2147484031" r:id="rId29"/>
    <p:sldLayoutId id="2147484032" r:id="rId30"/>
    <p:sldLayoutId id="2147484033" r:id="rId31"/>
    <p:sldLayoutId id="2147484034" r:id="rId32"/>
    <p:sldLayoutId id="2147484035" r:id="rId33"/>
    <p:sldLayoutId id="2147484036" r:id="rId34"/>
    <p:sldLayoutId id="2147484037" r:id="rId35"/>
    <p:sldLayoutId id="2147484038" r:id="rId36"/>
    <p:sldLayoutId id="2147484039" r:id="rId37"/>
    <p:sldLayoutId id="2147484040" r:id="rId38"/>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 name="Oval 4"/>
          <p:cNvSpPr/>
          <p:nvPr userDrawn="1"/>
        </p:nvSpPr>
        <p:spPr>
          <a:xfrm rot="16200000">
            <a:off x="22199868" y="666271"/>
            <a:ext cx="521207" cy="52391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latin typeface="Montserrat" charset="0"/>
            </a:endParaRP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22135863" y="668286"/>
            <a:ext cx="774817" cy="461628"/>
          </a:xfrm>
          <a:prstGeom prst="rect">
            <a:avLst/>
          </a:prstGeom>
          <a:noFill/>
        </p:spPr>
        <p:txBody>
          <a:bodyPr wrap="none" lIns="182843" tIns="91422" rIns="182843" bIns="91422" rtlCol="0">
            <a:spAutoFit/>
          </a:bodyPr>
          <a:lstStyle/>
          <a:p>
            <a:pPr algn="ctr"/>
            <a:fld id="{260E2A6B-A809-4840-BF14-8648BC0BDF87}" type="slidenum">
              <a:rPr lang="id-ID" sz="1800" smtClean="0">
                <a:solidFill>
                  <a:srgbClr val="FFFFFF"/>
                </a:solidFill>
                <a:latin typeface="Segoe UI" panose="020B0502040204020203" pitchFamily="34" charset="0"/>
                <a:ea typeface="Montserrat Light" charset="0"/>
                <a:cs typeface="Segoe UI" panose="020B0502040204020203" pitchFamily="34" charset="0"/>
              </a:rPr>
              <a:pPr algn="ctr"/>
              <a:t>‹#›</a:t>
            </a:fld>
            <a:r>
              <a:rPr lang="id-ID" sz="1800" dirty="0">
                <a:solidFill>
                  <a:srgbClr val="FFFFFF"/>
                </a:solidFill>
                <a:latin typeface="Segoe UI" panose="020B0502040204020203" pitchFamily="34" charset="0"/>
                <a:ea typeface="Montserrat Light" charset="0"/>
                <a:cs typeface="Segoe UI" panose="020B0502040204020203" pitchFamily="34" charset="0"/>
              </a:rPr>
              <a:t>  </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365068801"/>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 id="2147484053" r:id="rId12"/>
    <p:sldLayoutId id="2147484054" r:id="rId13"/>
    <p:sldLayoutId id="2147484055" r:id="rId14"/>
    <p:sldLayoutId id="2147484056" r:id="rId15"/>
    <p:sldLayoutId id="2147484057" r:id="rId16"/>
    <p:sldLayoutId id="2147484058" r:id="rId17"/>
    <p:sldLayoutId id="2147484059" r:id="rId18"/>
    <p:sldLayoutId id="2147484060" r:id="rId19"/>
    <p:sldLayoutId id="2147484061" r:id="rId20"/>
    <p:sldLayoutId id="2147484062" r:id="rId21"/>
    <p:sldLayoutId id="2147484063" r:id="rId22"/>
    <p:sldLayoutId id="2147484064" r:id="rId23"/>
    <p:sldLayoutId id="2147484065" r:id="rId24"/>
    <p:sldLayoutId id="2147484066" r:id="rId25"/>
    <p:sldLayoutId id="2147484067" r:id="rId26"/>
    <p:sldLayoutId id="2147484068" r:id="rId27"/>
    <p:sldLayoutId id="2147484069" r:id="rId28"/>
    <p:sldLayoutId id="2147484070" r:id="rId29"/>
    <p:sldLayoutId id="2147484071" r:id="rId30"/>
    <p:sldLayoutId id="2147484072" r:id="rId31"/>
    <p:sldLayoutId id="2147484073" r:id="rId32"/>
    <p:sldLayoutId id="2147484074" r:id="rId33"/>
    <p:sldLayoutId id="2147484075" r:id="rId34"/>
    <p:sldLayoutId id="2147484076" r:id="rId35"/>
    <p:sldLayoutId id="2147484077" r:id="rId36"/>
    <p:sldLayoutId id="2147484078" r:id="rId37"/>
    <p:sldLayoutId id="2147484079" r:id="rId38"/>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 name="Oval 4"/>
          <p:cNvSpPr/>
          <p:nvPr userDrawn="1"/>
        </p:nvSpPr>
        <p:spPr>
          <a:xfrm rot="16200000">
            <a:off x="22199868" y="666271"/>
            <a:ext cx="521207" cy="52391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latin typeface="Montserrat" charset="0"/>
            </a:endParaRP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22135863" y="668286"/>
            <a:ext cx="774817" cy="461628"/>
          </a:xfrm>
          <a:prstGeom prst="rect">
            <a:avLst/>
          </a:prstGeom>
          <a:noFill/>
        </p:spPr>
        <p:txBody>
          <a:bodyPr wrap="none" lIns="182843" tIns="91422" rIns="182843" bIns="91422" rtlCol="0">
            <a:spAutoFit/>
          </a:bodyPr>
          <a:lstStyle/>
          <a:p>
            <a:pPr algn="ctr"/>
            <a:fld id="{260E2A6B-A809-4840-BF14-8648BC0BDF87}" type="slidenum">
              <a:rPr lang="id-ID" sz="1800" smtClean="0">
                <a:solidFill>
                  <a:srgbClr val="FFFFFF"/>
                </a:solidFill>
                <a:latin typeface="Segoe UI" panose="020B0502040204020203" pitchFamily="34" charset="0"/>
                <a:ea typeface="Montserrat Light" charset="0"/>
                <a:cs typeface="Segoe UI" panose="020B0502040204020203" pitchFamily="34" charset="0"/>
              </a:rPr>
              <a:pPr algn="ctr"/>
              <a:t>‹#›</a:t>
            </a:fld>
            <a:r>
              <a:rPr lang="id-ID" sz="1800" dirty="0">
                <a:solidFill>
                  <a:srgbClr val="FFFFFF"/>
                </a:solidFill>
                <a:latin typeface="Segoe UI" panose="020B0502040204020203" pitchFamily="34" charset="0"/>
                <a:ea typeface="Montserrat Light" charset="0"/>
                <a:cs typeface="Segoe UI" panose="020B0502040204020203" pitchFamily="34" charset="0"/>
              </a:rPr>
              <a:t>  </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24234821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 id="2147484092" r:id="rId12"/>
    <p:sldLayoutId id="2147484093" r:id="rId13"/>
    <p:sldLayoutId id="2147484094" r:id="rId14"/>
    <p:sldLayoutId id="2147484095" r:id="rId15"/>
    <p:sldLayoutId id="2147484096" r:id="rId16"/>
    <p:sldLayoutId id="2147484097" r:id="rId17"/>
    <p:sldLayoutId id="2147484098" r:id="rId18"/>
    <p:sldLayoutId id="2147484099" r:id="rId19"/>
    <p:sldLayoutId id="2147484100" r:id="rId20"/>
    <p:sldLayoutId id="2147484101" r:id="rId21"/>
    <p:sldLayoutId id="2147484102" r:id="rId22"/>
    <p:sldLayoutId id="2147484103" r:id="rId23"/>
    <p:sldLayoutId id="2147484104" r:id="rId24"/>
    <p:sldLayoutId id="2147484105" r:id="rId25"/>
    <p:sldLayoutId id="2147484106" r:id="rId26"/>
    <p:sldLayoutId id="2147484107" r:id="rId27"/>
    <p:sldLayoutId id="2147484108" r:id="rId28"/>
    <p:sldLayoutId id="2147484109" r:id="rId29"/>
    <p:sldLayoutId id="2147484110" r:id="rId30"/>
    <p:sldLayoutId id="2147484111" r:id="rId31"/>
    <p:sldLayoutId id="2147484112" r:id="rId32"/>
    <p:sldLayoutId id="2147484113" r:id="rId33"/>
    <p:sldLayoutId id="2147484114" r:id="rId34"/>
    <p:sldLayoutId id="2147484115" r:id="rId35"/>
    <p:sldLayoutId id="2147484116" r:id="rId36"/>
    <p:sldLayoutId id="2147484117" r:id="rId37"/>
    <p:sldLayoutId id="2147484118" r:id="rId38"/>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 name="Oval 4"/>
          <p:cNvSpPr/>
          <p:nvPr userDrawn="1"/>
        </p:nvSpPr>
        <p:spPr>
          <a:xfrm rot="16200000">
            <a:off x="22199868" y="666271"/>
            <a:ext cx="521207" cy="52391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latin typeface="Montserrat" charset="0"/>
            </a:endParaRP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22135863" y="668286"/>
            <a:ext cx="774817" cy="461628"/>
          </a:xfrm>
          <a:prstGeom prst="rect">
            <a:avLst/>
          </a:prstGeom>
          <a:noFill/>
        </p:spPr>
        <p:txBody>
          <a:bodyPr wrap="none" lIns="182843" tIns="91422" rIns="182843" bIns="91422" rtlCol="0">
            <a:spAutoFit/>
          </a:bodyPr>
          <a:lstStyle/>
          <a:p>
            <a:pPr algn="ctr"/>
            <a:fld id="{260E2A6B-A809-4840-BF14-8648BC0BDF87}" type="slidenum">
              <a:rPr lang="id-ID" sz="1800" smtClean="0">
                <a:solidFill>
                  <a:srgbClr val="FFFFFF"/>
                </a:solidFill>
                <a:latin typeface="Segoe UI" panose="020B0502040204020203" pitchFamily="34" charset="0"/>
                <a:ea typeface="Montserrat Light" charset="0"/>
                <a:cs typeface="Segoe UI" panose="020B0502040204020203" pitchFamily="34" charset="0"/>
              </a:rPr>
              <a:pPr algn="ctr"/>
              <a:t>‹#›</a:t>
            </a:fld>
            <a:r>
              <a:rPr lang="id-ID" sz="1800" dirty="0">
                <a:solidFill>
                  <a:srgbClr val="FFFFFF"/>
                </a:solidFill>
                <a:latin typeface="Segoe UI" panose="020B0502040204020203" pitchFamily="34" charset="0"/>
                <a:ea typeface="Montserrat Light" charset="0"/>
                <a:cs typeface="Segoe UI" panose="020B0502040204020203" pitchFamily="34" charset="0"/>
              </a:rPr>
              <a:t>  </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246726196"/>
      </p:ext>
    </p:extLst>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 id="2147484131" r:id="rId12"/>
    <p:sldLayoutId id="2147484132" r:id="rId13"/>
    <p:sldLayoutId id="2147484133" r:id="rId14"/>
    <p:sldLayoutId id="2147484134" r:id="rId15"/>
    <p:sldLayoutId id="2147484135" r:id="rId16"/>
    <p:sldLayoutId id="2147484136" r:id="rId17"/>
    <p:sldLayoutId id="2147484137" r:id="rId18"/>
    <p:sldLayoutId id="2147484138" r:id="rId19"/>
    <p:sldLayoutId id="2147484139" r:id="rId20"/>
    <p:sldLayoutId id="2147484140" r:id="rId21"/>
    <p:sldLayoutId id="2147484141" r:id="rId22"/>
    <p:sldLayoutId id="2147484142" r:id="rId23"/>
    <p:sldLayoutId id="2147484143" r:id="rId24"/>
    <p:sldLayoutId id="2147484144" r:id="rId25"/>
    <p:sldLayoutId id="2147484145" r:id="rId26"/>
    <p:sldLayoutId id="2147484146" r:id="rId27"/>
    <p:sldLayoutId id="2147484147" r:id="rId28"/>
    <p:sldLayoutId id="2147484148" r:id="rId29"/>
    <p:sldLayoutId id="2147484149" r:id="rId30"/>
    <p:sldLayoutId id="2147484150" r:id="rId31"/>
    <p:sldLayoutId id="2147484151" r:id="rId32"/>
    <p:sldLayoutId id="2147484152" r:id="rId33"/>
    <p:sldLayoutId id="2147484153" r:id="rId34"/>
    <p:sldLayoutId id="2147484154" r:id="rId35"/>
    <p:sldLayoutId id="2147484155" r:id="rId36"/>
    <p:sldLayoutId id="2147484156" r:id="rId37"/>
    <p:sldLayoutId id="2147484157" r:id="rId38"/>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 name="Oval 4"/>
          <p:cNvSpPr/>
          <p:nvPr userDrawn="1"/>
        </p:nvSpPr>
        <p:spPr>
          <a:xfrm rot="16200000">
            <a:off x="22199868" y="666271"/>
            <a:ext cx="521207" cy="52391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latin typeface="Montserrat" charset="0"/>
            </a:endParaRP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22135863" y="668286"/>
            <a:ext cx="774817" cy="461628"/>
          </a:xfrm>
          <a:prstGeom prst="rect">
            <a:avLst/>
          </a:prstGeom>
          <a:noFill/>
        </p:spPr>
        <p:txBody>
          <a:bodyPr wrap="none" lIns="182843" tIns="91422" rIns="182843" bIns="91422" rtlCol="0">
            <a:spAutoFit/>
          </a:bodyPr>
          <a:lstStyle/>
          <a:p>
            <a:pPr algn="ctr"/>
            <a:fld id="{260E2A6B-A809-4840-BF14-8648BC0BDF87}" type="slidenum">
              <a:rPr lang="id-ID" sz="1800" smtClean="0">
                <a:solidFill>
                  <a:srgbClr val="FFFFFF"/>
                </a:solidFill>
                <a:latin typeface="Segoe UI" panose="020B0502040204020203" pitchFamily="34" charset="0"/>
                <a:ea typeface="Montserrat Light" charset="0"/>
                <a:cs typeface="Segoe UI" panose="020B0502040204020203" pitchFamily="34" charset="0"/>
              </a:rPr>
              <a:pPr algn="ctr"/>
              <a:t>‹#›</a:t>
            </a:fld>
            <a:r>
              <a:rPr lang="id-ID" sz="1800" dirty="0">
                <a:solidFill>
                  <a:srgbClr val="FFFFFF"/>
                </a:solidFill>
                <a:latin typeface="Segoe UI" panose="020B0502040204020203" pitchFamily="34" charset="0"/>
                <a:ea typeface="Montserrat Light" charset="0"/>
                <a:cs typeface="Segoe UI" panose="020B0502040204020203" pitchFamily="34" charset="0"/>
              </a:rPr>
              <a:t>  </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035798392"/>
      </p:ext>
    </p:extLst>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 id="2147484170" r:id="rId12"/>
    <p:sldLayoutId id="2147484171" r:id="rId13"/>
    <p:sldLayoutId id="2147484172" r:id="rId14"/>
    <p:sldLayoutId id="2147484173" r:id="rId15"/>
    <p:sldLayoutId id="2147484174" r:id="rId16"/>
    <p:sldLayoutId id="2147484175" r:id="rId17"/>
    <p:sldLayoutId id="2147484176" r:id="rId18"/>
    <p:sldLayoutId id="2147484177" r:id="rId19"/>
    <p:sldLayoutId id="2147484178" r:id="rId20"/>
    <p:sldLayoutId id="2147484179" r:id="rId21"/>
    <p:sldLayoutId id="2147484180" r:id="rId22"/>
    <p:sldLayoutId id="2147484181" r:id="rId23"/>
    <p:sldLayoutId id="2147484182" r:id="rId24"/>
    <p:sldLayoutId id="2147484183" r:id="rId25"/>
    <p:sldLayoutId id="2147484184" r:id="rId26"/>
    <p:sldLayoutId id="2147484185" r:id="rId27"/>
    <p:sldLayoutId id="2147484186" r:id="rId28"/>
    <p:sldLayoutId id="2147484187" r:id="rId29"/>
    <p:sldLayoutId id="2147484188" r:id="rId30"/>
    <p:sldLayoutId id="2147484189" r:id="rId31"/>
    <p:sldLayoutId id="2147484190" r:id="rId32"/>
    <p:sldLayoutId id="2147484191" r:id="rId33"/>
    <p:sldLayoutId id="2147484192" r:id="rId34"/>
    <p:sldLayoutId id="2147484193" r:id="rId35"/>
    <p:sldLayoutId id="2147484194" r:id="rId36"/>
    <p:sldLayoutId id="2147484195" r:id="rId37"/>
    <p:sldLayoutId id="2147484196" r:id="rId38"/>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860038342"/>
      </p:ext>
    </p:extLst>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 id="2147484209" r:id="rId12"/>
    <p:sldLayoutId id="2147484210" r:id="rId13"/>
    <p:sldLayoutId id="2147484211" r:id="rId14"/>
    <p:sldLayoutId id="2147484212" r:id="rId15"/>
    <p:sldLayoutId id="2147484213" r:id="rId16"/>
    <p:sldLayoutId id="2147484214" r:id="rId17"/>
    <p:sldLayoutId id="2147484215" r:id="rId18"/>
    <p:sldLayoutId id="2147484216" r:id="rId19"/>
    <p:sldLayoutId id="2147484217" r:id="rId20"/>
    <p:sldLayoutId id="2147484218" r:id="rId21"/>
    <p:sldLayoutId id="2147484219" r:id="rId22"/>
    <p:sldLayoutId id="2147484220" r:id="rId23"/>
    <p:sldLayoutId id="2147484221" r:id="rId24"/>
    <p:sldLayoutId id="2147484222" r:id="rId25"/>
    <p:sldLayoutId id="2147484223" r:id="rId26"/>
    <p:sldLayoutId id="2147484224" r:id="rId27"/>
    <p:sldLayoutId id="2147484225" r:id="rId28"/>
    <p:sldLayoutId id="2147484226" r:id="rId29"/>
    <p:sldLayoutId id="2147484227" r:id="rId30"/>
    <p:sldLayoutId id="2147484228" r:id="rId31"/>
    <p:sldLayoutId id="2147484229" r:id="rId32"/>
    <p:sldLayoutId id="2147484230" r:id="rId33"/>
    <p:sldLayoutId id="2147484231" r:id="rId34"/>
    <p:sldLayoutId id="2147484232" r:id="rId35"/>
    <p:sldLayoutId id="2147484233" r:id="rId36"/>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9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14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6.xml"/><Relationship Id="rId5" Type="http://schemas.openxmlformats.org/officeDocument/2006/relationships/image" Target="../media/image14.jp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t="6576" b="2916"/>
          <a:stretch/>
        </p:blipFill>
        <p:spPr>
          <a:xfrm>
            <a:off x="0" y="0"/>
            <a:ext cx="24419431" cy="10668803"/>
          </a:xfrm>
          <a:prstGeom prst="rect">
            <a:avLst/>
          </a:prstGeom>
        </p:spPr>
      </p:pic>
      <p:grpSp>
        <p:nvGrpSpPr>
          <p:cNvPr id="3" name="Group 2"/>
          <p:cNvGrpSpPr/>
          <p:nvPr/>
        </p:nvGrpSpPr>
        <p:grpSpPr>
          <a:xfrm>
            <a:off x="3460746" y="11238072"/>
            <a:ext cx="13793584" cy="1542390"/>
            <a:chOff x="7161212" y="6819023"/>
            <a:chExt cx="13793584" cy="1542390"/>
          </a:xfrm>
        </p:grpSpPr>
        <p:sp>
          <p:nvSpPr>
            <p:cNvPr id="4" name="TextBox 3"/>
            <p:cNvSpPr txBox="1"/>
            <p:nvPr/>
          </p:nvSpPr>
          <p:spPr>
            <a:xfrm>
              <a:off x="7161212" y="6819023"/>
              <a:ext cx="13793584" cy="1015663"/>
            </a:xfrm>
            <a:prstGeom prst="rect">
              <a:avLst/>
            </a:prstGeom>
            <a:noFill/>
          </p:spPr>
          <p:txBody>
            <a:bodyPr wrap="square" rtlCol="0">
              <a:spAutoFit/>
            </a:bodyPr>
            <a:lstStyle/>
            <a:p>
              <a:r>
                <a:rPr lang="en-US" sz="6000" b="1" spc="-300" dirty="0">
                  <a:solidFill>
                    <a:schemeClr val="tx2"/>
                  </a:solidFill>
                  <a:latin typeface="Prestige Elite Std" pitchFamily="49" charset="0"/>
                  <a:ea typeface="Montserrat" charset="0"/>
                  <a:cs typeface="Montserrat" charset="0"/>
                </a:rPr>
                <a:t>Guilin 3N4D Supreme Package </a:t>
              </a:r>
              <a:r>
                <a:rPr lang="en-US" sz="6000" b="1" spc="-300" dirty="0" smtClean="0">
                  <a:solidFill>
                    <a:schemeClr val="tx2"/>
                  </a:solidFill>
                  <a:latin typeface="Prestige Elite Std" pitchFamily="49" charset="0"/>
                  <a:ea typeface="Montserrat" charset="0"/>
                  <a:cs typeface="Montserrat" charset="0"/>
                </a:rPr>
                <a:t>Tour</a:t>
              </a:r>
              <a:endParaRPr lang="en-US" sz="6000" b="1" spc="-300" dirty="0">
                <a:solidFill>
                  <a:schemeClr val="tx2"/>
                </a:solidFill>
                <a:latin typeface="Prestige Elite Std" pitchFamily="49" charset="0"/>
                <a:ea typeface="Montserrat" charset="0"/>
                <a:cs typeface="Montserrat" charset="0"/>
              </a:endParaRPr>
            </a:p>
          </p:txBody>
        </p:sp>
        <p:sp>
          <p:nvSpPr>
            <p:cNvPr id="5" name="TextBox 4"/>
            <p:cNvSpPr txBox="1"/>
            <p:nvPr/>
          </p:nvSpPr>
          <p:spPr>
            <a:xfrm>
              <a:off x="7161212" y="8053636"/>
              <a:ext cx="2182777" cy="307777"/>
            </a:xfrm>
            <a:prstGeom prst="rect">
              <a:avLst/>
            </a:prstGeom>
            <a:noFill/>
          </p:spPr>
          <p:txBody>
            <a:bodyPr wrap="none" rtlCol="0">
              <a:spAutoFit/>
            </a:bodyPr>
            <a:lstStyle/>
            <a:p>
              <a:r>
                <a:rPr lang="en-US" sz="1400" spc="600" dirty="0" err="1" smtClean="0">
                  <a:solidFill>
                    <a:schemeClr val="bg1">
                      <a:lumMod val="50000"/>
                    </a:schemeClr>
                  </a:solidFill>
                  <a:latin typeface="Segoe UI" panose="020B0502040204020203" pitchFamily="34" charset="0"/>
                  <a:ea typeface="Montserrat" charset="0"/>
                  <a:cs typeface="Montserrat" charset="0"/>
                </a:rPr>
                <a:t>H</a:t>
              </a:r>
              <a:r>
                <a:rPr lang="en-US" altLang="zh-CN" sz="1400" spc="600" dirty="0" err="1" smtClean="0">
                  <a:solidFill>
                    <a:schemeClr val="bg1">
                      <a:lumMod val="50000"/>
                    </a:schemeClr>
                  </a:solidFill>
                  <a:latin typeface="Segoe UI" panose="020B0502040204020203" pitchFamily="34" charset="0"/>
                  <a:ea typeface="Montserrat" charset="0"/>
                  <a:cs typeface="Montserrat" charset="0"/>
                </a:rPr>
                <a:t>antang</a:t>
              </a:r>
              <a:r>
                <a:rPr lang="en-US" altLang="zh-CN" sz="1400" spc="600" dirty="0" smtClean="0">
                  <a:solidFill>
                    <a:schemeClr val="bg1">
                      <a:lumMod val="50000"/>
                    </a:schemeClr>
                  </a:solidFill>
                  <a:latin typeface="Segoe UI" panose="020B0502040204020203" pitchFamily="34" charset="0"/>
                  <a:ea typeface="Montserrat" charset="0"/>
                  <a:cs typeface="Montserrat" charset="0"/>
                </a:rPr>
                <a:t> Tour</a:t>
              </a:r>
              <a:endParaRPr lang="en-US" sz="1400" spc="600" dirty="0">
                <a:solidFill>
                  <a:schemeClr val="bg1">
                    <a:lumMod val="50000"/>
                  </a:schemeClr>
                </a:solidFill>
                <a:latin typeface="Segoe UI" panose="020B0502040204020203" pitchFamily="34" charset="0"/>
                <a:ea typeface="Montserrat" charset="0"/>
                <a:cs typeface="Montserrat" charset="0"/>
              </a:endParaRPr>
            </a:p>
          </p:txBody>
        </p:sp>
      </p:grpSp>
      <p:grpSp>
        <p:nvGrpSpPr>
          <p:cNvPr id="6" name="Group 1"/>
          <p:cNvGrpSpPr/>
          <p:nvPr/>
        </p:nvGrpSpPr>
        <p:grpSpPr>
          <a:xfrm>
            <a:off x="1387475" y="11444055"/>
            <a:ext cx="1738708" cy="1216152"/>
            <a:chOff x="11327711" y="5390934"/>
            <a:chExt cx="1738708" cy="1216152"/>
          </a:xfrm>
        </p:grpSpPr>
        <p:sp>
          <p:nvSpPr>
            <p:cNvPr id="7" name="Rectangle 3"/>
            <p:cNvSpPr/>
            <p:nvPr/>
          </p:nvSpPr>
          <p:spPr>
            <a:xfrm>
              <a:off x="11588990" y="5390934"/>
              <a:ext cx="1216152" cy="12161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ndParaRPr>
            </a:p>
          </p:txBody>
        </p:sp>
        <p:sp>
          <p:nvSpPr>
            <p:cNvPr id="8" name="Shape 2900"/>
            <p:cNvSpPr/>
            <p:nvPr/>
          </p:nvSpPr>
          <p:spPr>
            <a:xfrm>
              <a:off x="11327711" y="5737730"/>
              <a:ext cx="1738708" cy="869356"/>
            </a:xfrm>
            <a:custGeom>
              <a:avLst/>
              <a:gdLst/>
              <a:ahLst/>
              <a:cxnLst>
                <a:cxn ang="0">
                  <a:pos x="wd2" y="hd2"/>
                </a:cxn>
                <a:cxn ang="5400000">
                  <a:pos x="wd2" y="hd2"/>
                </a:cxn>
                <a:cxn ang="10800000">
                  <a:pos x="wd2" y="hd2"/>
                </a:cxn>
                <a:cxn ang="16200000">
                  <a:pos x="wd2" y="hd2"/>
                </a:cxn>
              </a:cxnLst>
              <a:rect l="0" t="0" r="r" b="b"/>
              <a:pathLst>
                <a:path w="21600" h="21600" extrusionOk="0">
                  <a:moveTo>
                    <a:pt x="21442" y="19756"/>
                  </a:moveTo>
                  <a:lnTo>
                    <a:pt x="11182" y="316"/>
                  </a:lnTo>
                  <a:cubicBezTo>
                    <a:pt x="11084" y="121"/>
                    <a:pt x="10949" y="0"/>
                    <a:pt x="10800" y="0"/>
                  </a:cubicBezTo>
                  <a:cubicBezTo>
                    <a:pt x="10651" y="0"/>
                    <a:pt x="10516" y="121"/>
                    <a:pt x="10418" y="316"/>
                  </a:cubicBezTo>
                  <a:lnTo>
                    <a:pt x="158" y="19756"/>
                  </a:lnTo>
                  <a:cubicBezTo>
                    <a:pt x="60" y="19953"/>
                    <a:pt x="0" y="20222"/>
                    <a:pt x="0" y="20520"/>
                  </a:cubicBezTo>
                  <a:cubicBezTo>
                    <a:pt x="0" y="21117"/>
                    <a:pt x="242" y="21600"/>
                    <a:pt x="540" y="21600"/>
                  </a:cubicBezTo>
                  <a:cubicBezTo>
                    <a:pt x="689" y="21600"/>
                    <a:pt x="824" y="21480"/>
                    <a:pt x="922" y="21284"/>
                  </a:cubicBezTo>
                  <a:lnTo>
                    <a:pt x="10800" y="2567"/>
                  </a:lnTo>
                  <a:lnTo>
                    <a:pt x="20678" y="21284"/>
                  </a:lnTo>
                  <a:cubicBezTo>
                    <a:pt x="20776" y="21480"/>
                    <a:pt x="20911" y="21600"/>
                    <a:pt x="21060" y="21600"/>
                  </a:cubicBezTo>
                  <a:cubicBezTo>
                    <a:pt x="21358" y="21600"/>
                    <a:pt x="21600" y="21117"/>
                    <a:pt x="21600" y="20520"/>
                  </a:cubicBezTo>
                  <a:cubicBezTo>
                    <a:pt x="21600" y="20222"/>
                    <a:pt x="21540" y="19953"/>
                    <a:pt x="21442" y="19756"/>
                  </a:cubicBezTo>
                </a:path>
              </a:pathLst>
            </a:custGeom>
            <a:solidFill>
              <a:schemeClr val="bg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Segoe UI" panose="020B0502040204020203" pitchFamily="34" charset="0"/>
              </a:endParaRPr>
            </a:p>
          </p:txBody>
        </p:sp>
      </p:grpSp>
    </p:spTree>
    <p:extLst>
      <p:ext uri="{BB962C8B-B14F-4D97-AF65-F5344CB8AC3E}">
        <p14:creationId xmlns:p14="http://schemas.microsoft.com/office/powerpoint/2010/main" val="3461198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490" b="12490"/>
          <a:stretch>
            <a:fillRect/>
          </a:stretch>
        </p:blipFill>
        <p:spPr/>
      </p:pic>
      <p:sp>
        <p:nvSpPr>
          <p:cNvPr id="6" name="Rectangle 5"/>
          <p:cNvSpPr/>
          <p:nvPr/>
        </p:nvSpPr>
        <p:spPr>
          <a:xfrm>
            <a:off x="0" y="0"/>
            <a:ext cx="24377650" cy="13716000"/>
          </a:xfrm>
          <a:prstGeom prst="rect">
            <a:avLst/>
          </a:prstGeom>
          <a:solidFill>
            <a:srgbClr val="00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rgbClr val="FFFFFF"/>
              </a:solidFill>
              <a:latin typeface="Segoe UI" panose="020B0502040204020203" pitchFamily="34" charset="0"/>
            </a:endParaRPr>
          </a:p>
        </p:txBody>
      </p:sp>
      <p:sp>
        <p:nvSpPr>
          <p:cNvPr id="2" name="TextBox 1"/>
          <p:cNvSpPr txBox="1"/>
          <p:nvPr/>
        </p:nvSpPr>
        <p:spPr>
          <a:xfrm>
            <a:off x="1484382" y="1138418"/>
            <a:ext cx="21408885" cy="5909310"/>
          </a:xfrm>
          <a:prstGeom prst="rect">
            <a:avLst/>
          </a:prstGeom>
          <a:solidFill>
            <a:schemeClr val="bg2">
              <a:lumMod val="95000"/>
              <a:alpha val="44000"/>
            </a:schemeClr>
          </a:solidFill>
        </p:spPr>
        <p:txBody>
          <a:bodyPr wrap="square" rtlCol="0">
            <a:spAutoFit/>
          </a:bodyPr>
          <a:lstStyle/>
          <a:p>
            <a:pPr algn="ctr"/>
            <a:r>
              <a:rPr lang="en-US" sz="5400" i="1" spc="600" dirty="0">
                <a:solidFill>
                  <a:srgbClr val="FFFFFF"/>
                </a:solidFill>
                <a:latin typeface="Segoe UI" panose="020B0502040204020203" pitchFamily="34" charset="0"/>
                <a:ea typeface="Montserrat" charset="0"/>
                <a:cs typeface="Montserrat" charset="0"/>
              </a:rPr>
              <a:t>Guilin is one of the 4 best tourist cities in China recommended by the World Tourism </a:t>
            </a:r>
            <a:r>
              <a:rPr lang="en-US" sz="5400" i="1" spc="600" dirty="0" err="1">
                <a:solidFill>
                  <a:srgbClr val="FFFFFF"/>
                </a:solidFill>
                <a:latin typeface="Segoe UI" panose="020B0502040204020203" pitchFamily="34" charset="0"/>
                <a:ea typeface="Montserrat" charset="0"/>
                <a:cs typeface="Montserrat" charset="0"/>
              </a:rPr>
              <a:t>Organization.Its</a:t>
            </a:r>
            <a:r>
              <a:rPr lang="en-US" sz="5400" i="1" spc="600" dirty="0">
                <a:solidFill>
                  <a:srgbClr val="FFFFFF"/>
                </a:solidFill>
                <a:latin typeface="Segoe UI" panose="020B0502040204020203" pitchFamily="34" charset="0"/>
                <a:ea typeface="Montserrat" charset="0"/>
                <a:cs typeface="Montserrat" charset="0"/>
              </a:rPr>
              <a:t> karst landforms are listed by UNESCO as the World Natural Heritage List</a:t>
            </a:r>
            <a:r>
              <a:rPr lang="en-US" sz="5400" i="1" spc="600" dirty="0" smtClean="0">
                <a:solidFill>
                  <a:srgbClr val="FFFFFF"/>
                </a:solidFill>
                <a:latin typeface="Segoe UI" panose="020B0502040204020203" pitchFamily="34" charset="0"/>
                <a:ea typeface="Montserrat" charset="0"/>
                <a:cs typeface="Montserrat" charset="0"/>
              </a:rPr>
              <a:t>.</a:t>
            </a:r>
            <a:endParaRPr lang="en-US" sz="5400" i="1" spc="600" dirty="0">
              <a:solidFill>
                <a:srgbClr val="FFFFFF"/>
              </a:solidFill>
              <a:latin typeface="Segoe UI" panose="020B0502040204020203" pitchFamily="34" charset="0"/>
              <a:ea typeface="Montserrat" charset="0"/>
              <a:cs typeface="Montserrat" charset="0"/>
            </a:endParaRPr>
          </a:p>
          <a:p>
            <a:pPr algn="ctr"/>
            <a:r>
              <a:rPr lang="en-US" sz="5400" i="1" spc="600" dirty="0">
                <a:solidFill>
                  <a:srgbClr val="FFFFFF"/>
                </a:solidFill>
                <a:latin typeface="Segoe UI" panose="020B0502040204020203" pitchFamily="34" charset="0"/>
                <a:ea typeface="Montserrat" charset="0"/>
                <a:cs typeface="Montserrat" charset="0"/>
              </a:rPr>
              <a:t>It is a sacred place for human wisdom with a history of more than 10,000 years. The history of Guilin can be traced back to the Neolithic Age 12000</a:t>
            </a:r>
            <a:r>
              <a:rPr lang="en-US" sz="5400" i="1" spc="600" dirty="0" smtClean="0">
                <a:solidFill>
                  <a:srgbClr val="FFFFFF"/>
                </a:solidFill>
                <a:latin typeface="Segoe UI" panose="020B0502040204020203" pitchFamily="34" charset="0"/>
                <a:ea typeface="Montserrat" charset="0"/>
                <a:cs typeface="Montserrat" charset="0"/>
              </a:rPr>
              <a:t>.</a:t>
            </a:r>
            <a:endParaRPr lang="en-US" sz="8000" i="1" spc="600" dirty="0">
              <a:solidFill>
                <a:srgbClr val="FFFFFF"/>
              </a:solidFill>
              <a:latin typeface="Segoe UI" panose="020B0502040204020203" pitchFamily="34" charset="0"/>
              <a:ea typeface="Montserrat" charset="0"/>
              <a:cs typeface="Montserrat" charset="0"/>
            </a:endParaRPr>
          </a:p>
        </p:txBody>
      </p:sp>
      <p:sp>
        <p:nvSpPr>
          <p:cNvPr id="9" name="椭圆 8"/>
          <p:cNvSpPr/>
          <p:nvPr/>
        </p:nvSpPr>
        <p:spPr>
          <a:xfrm>
            <a:off x="9819862" y="7680946"/>
            <a:ext cx="3723314" cy="3560409"/>
          </a:xfrm>
          <a:prstGeom prst="ellips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smtClean="0">
                <a:solidFill>
                  <a:srgbClr val="000000"/>
                </a:solidFill>
                <a:latin typeface="Segoe UI" panose="020B0502040204020203" pitchFamily="34" charset="0"/>
                <a:cs typeface="Segoe UI" panose="020B0502040204020203" pitchFamily="34" charset="0"/>
              </a:rPr>
              <a:t>Guilin</a:t>
            </a:r>
          </a:p>
          <a:p>
            <a:pPr algn="ctr"/>
            <a:r>
              <a:rPr lang="zh-CN" altLang="en-US" sz="6600" b="1" dirty="0">
                <a:solidFill>
                  <a:srgbClr val="000000"/>
                </a:solidFill>
                <a:latin typeface="Segoe UI" panose="020B0502040204020203" pitchFamily="34" charset="0"/>
                <a:cs typeface="Segoe UI" panose="020B0502040204020203" pitchFamily="34" charset="0"/>
              </a:rPr>
              <a:t>桂林</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6381" y="11867321"/>
            <a:ext cx="8690276" cy="1389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6116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0" y="7881864"/>
            <a:ext cx="24377650" cy="201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riangle 6"/>
          <p:cNvSpPr/>
          <p:nvPr/>
        </p:nvSpPr>
        <p:spPr>
          <a:xfrm rot="10800000">
            <a:off x="3779728" y="7565113"/>
            <a:ext cx="336885" cy="336885"/>
          </a:xfrm>
          <a:prstGeom prst="triangle">
            <a:avLst/>
          </a:prstGeom>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7F7F7F"/>
              </a:solidFill>
            </a:endParaRPr>
          </a:p>
        </p:txBody>
      </p:sp>
      <p:sp>
        <p:nvSpPr>
          <p:cNvPr id="23" name="Triangle 22"/>
          <p:cNvSpPr/>
          <p:nvPr/>
        </p:nvSpPr>
        <p:spPr>
          <a:xfrm>
            <a:off x="8996197" y="7882618"/>
            <a:ext cx="336885" cy="336885"/>
          </a:xfrm>
          <a:prstGeom prst="triangle">
            <a:avLst/>
          </a:prstGeom>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7F7F7F"/>
              </a:solidFill>
            </a:endParaRPr>
          </a:p>
        </p:txBody>
      </p:sp>
      <p:sp>
        <p:nvSpPr>
          <p:cNvPr id="21" name="TextBox 20"/>
          <p:cNvSpPr txBox="1"/>
          <p:nvPr/>
        </p:nvSpPr>
        <p:spPr>
          <a:xfrm>
            <a:off x="3036396" y="6214571"/>
            <a:ext cx="2009012" cy="707886"/>
          </a:xfrm>
          <a:prstGeom prst="rect">
            <a:avLst/>
          </a:prstGeom>
          <a:noFill/>
        </p:spPr>
        <p:txBody>
          <a:bodyPr wrap="none" rtlCol="0">
            <a:spAutoFit/>
          </a:bodyPr>
          <a:lstStyle/>
          <a:p>
            <a:pPr algn="ctr"/>
            <a:r>
              <a:rPr lang="en-US" sz="4000" b="1" spc="600" dirty="0" smtClean="0">
                <a:solidFill>
                  <a:srgbClr val="000000"/>
                </a:solidFill>
                <a:ea typeface="Montserrat" charset="0"/>
                <a:cs typeface="Montserrat" charset="0"/>
              </a:rPr>
              <a:t>DAY 1</a:t>
            </a:r>
            <a:endParaRPr lang="en-US" sz="4000" b="1" spc="600" dirty="0">
              <a:solidFill>
                <a:srgbClr val="000000"/>
              </a:solidFill>
              <a:ea typeface="Montserrat" charset="0"/>
              <a:cs typeface="Montserrat" charset="0"/>
            </a:endParaRPr>
          </a:p>
        </p:txBody>
      </p:sp>
      <p:sp>
        <p:nvSpPr>
          <p:cNvPr id="30" name="TextBox 29"/>
          <p:cNvSpPr txBox="1"/>
          <p:nvPr/>
        </p:nvSpPr>
        <p:spPr>
          <a:xfrm>
            <a:off x="3095478" y="7040527"/>
            <a:ext cx="1890839" cy="400110"/>
          </a:xfrm>
          <a:prstGeom prst="rect">
            <a:avLst/>
          </a:prstGeom>
          <a:noFill/>
        </p:spPr>
        <p:txBody>
          <a:bodyPr wrap="none" rtlCol="0">
            <a:spAutoFit/>
          </a:bodyPr>
          <a:lstStyle/>
          <a:p>
            <a:pPr algn="ctr"/>
            <a:r>
              <a:rPr lang="en-US" sz="2000" b="1" spc="600" dirty="0" smtClean="0">
                <a:solidFill>
                  <a:srgbClr val="000000"/>
                </a:solidFill>
                <a:latin typeface="Times New Roman" panose="02020603050405020304" pitchFamily="18" charset="0"/>
                <a:ea typeface="Playfair Display SC" charset="0"/>
                <a:cs typeface="Times New Roman" panose="02020603050405020304" pitchFamily="18" charset="0"/>
              </a:rPr>
              <a:t>ARRIVAL</a:t>
            </a:r>
            <a:endParaRPr lang="en-US" sz="2000" b="1" spc="600" dirty="0">
              <a:solidFill>
                <a:srgbClr val="000000"/>
              </a:solidFill>
              <a:latin typeface="Times New Roman" panose="02020603050405020304" pitchFamily="18" charset="0"/>
              <a:ea typeface="Playfair Display SC" charset="0"/>
              <a:cs typeface="Times New Roman" panose="02020603050405020304" pitchFamily="18" charset="0"/>
            </a:endParaRPr>
          </a:p>
        </p:txBody>
      </p:sp>
      <p:sp>
        <p:nvSpPr>
          <p:cNvPr id="31" name="TextBox 30"/>
          <p:cNvSpPr txBox="1"/>
          <p:nvPr/>
        </p:nvSpPr>
        <p:spPr>
          <a:xfrm>
            <a:off x="8165035" y="8452786"/>
            <a:ext cx="2009012" cy="707886"/>
          </a:xfrm>
          <a:prstGeom prst="rect">
            <a:avLst/>
          </a:prstGeom>
          <a:noFill/>
        </p:spPr>
        <p:txBody>
          <a:bodyPr wrap="none" rtlCol="0">
            <a:spAutoFit/>
          </a:bodyPr>
          <a:lstStyle/>
          <a:p>
            <a:pPr algn="ctr"/>
            <a:r>
              <a:rPr lang="en-US" sz="4000" b="1" spc="600" dirty="0" smtClean="0">
                <a:solidFill>
                  <a:srgbClr val="000000"/>
                </a:solidFill>
                <a:ea typeface="Montserrat" charset="0"/>
                <a:cs typeface="Montserrat" charset="0"/>
              </a:rPr>
              <a:t>DAY 2</a:t>
            </a:r>
            <a:endParaRPr lang="en-US" sz="4000" b="1" spc="600" dirty="0">
              <a:solidFill>
                <a:srgbClr val="000000"/>
              </a:solidFill>
              <a:ea typeface="Montserrat" charset="0"/>
              <a:cs typeface="Montserrat" charset="0"/>
            </a:endParaRPr>
          </a:p>
        </p:txBody>
      </p:sp>
      <p:sp>
        <p:nvSpPr>
          <p:cNvPr id="33" name="Triangle 32"/>
          <p:cNvSpPr/>
          <p:nvPr/>
        </p:nvSpPr>
        <p:spPr>
          <a:xfrm rot="10800000">
            <a:off x="14170736" y="7561775"/>
            <a:ext cx="336885" cy="336885"/>
          </a:xfrm>
          <a:prstGeom prst="triangle">
            <a:avLst/>
          </a:prstGeom>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7F7F7F"/>
              </a:solidFill>
            </a:endParaRPr>
          </a:p>
        </p:txBody>
      </p:sp>
      <p:sp>
        <p:nvSpPr>
          <p:cNvPr id="34" name="Triangle 33"/>
          <p:cNvSpPr/>
          <p:nvPr/>
        </p:nvSpPr>
        <p:spPr>
          <a:xfrm>
            <a:off x="19294477" y="7882618"/>
            <a:ext cx="336885" cy="336885"/>
          </a:xfrm>
          <a:prstGeom prst="triangle">
            <a:avLst/>
          </a:prstGeom>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7F7F7F"/>
              </a:solidFill>
            </a:endParaRPr>
          </a:p>
        </p:txBody>
      </p:sp>
      <p:sp>
        <p:nvSpPr>
          <p:cNvPr id="35" name="TextBox 34"/>
          <p:cNvSpPr txBox="1"/>
          <p:nvPr/>
        </p:nvSpPr>
        <p:spPr>
          <a:xfrm>
            <a:off x="18330076" y="9316468"/>
            <a:ext cx="2450479" cy="400110"/>
          </a:xfrm>
          <a:prstGeom prst="rect">
            <a:avLst/>
          </a:prstGeom>
          <a:noFill/>
        </p:spPr>
        <p:txBody>
          <a:bodyPr wrap="none" rtlCol="0">
            <a:spAutoFit/>
          </a:bodyPr>
          <a:lstStyle/>
          <a:p>
            <a:pPr algn="ctr"/>
            <a:r>
              <a:rPr lang="en-US" sz="2000" b="1" spc="600" dirty="0" smtClean="0">
                <a:solidFill>
                  <a:srgbClr val="000000"/>
                </a:solidFill>
                <a:latin typeface="Times New Roman" panose="02020603050405020304" pitchFamily="18" charset="0"/>
                <a:ea typeface="Playfair Display SC" charset="0"/>
                <a:cs typeface="Times New Roman" panose="02020603050405020304" pitchFamily="18" charset="0"/>
              </a:rPr>
              <a:t>DEPARTURE</a:t>
            </a:r>
            <a:endParaRPr lang="en-US" sz="2000" b="1" spc="600" dirty="0">
              <a:solidFill>
                <a:srgbClr val="000000"/>
              </a:solidFill>
              <a:latin typeface="Times New Roman" panose="02020603050405020304" pitchFamily="18" charset="0"/>
              <a:ea typeface="Playfair Display SC" charset="0"/>
              <a:cs typeface="Times New Roman" panose="02020603050405020304" pitchFamily="18" charset="0"/>
            </a:endParaRPr>
          </a:p>
        </p:txBody>
      </p:sp>
      <p:sp>
        <p:nvSpPr>
          <p:cNvPr id="37" name="TextBox 36"/>
          <p:cNvSpPr txBox="1"/>
          <p:nvPr/>
        </p:nvSpPr>
        <p:spPr>
          <a:xfrm>
            <a:off x="13334677" y="6332641"/>
            <a:ext cx="2009012" cy="707886"/>
          </a:xfrm>
          <a:prstGeom prst="rect">
            <a:avLst/>
          </a:prstGeom>
          <a:noFill/>
        </p:spPr>
        <p:txBody>
          <a:bodyPr wrap="none" rtlCol="0">
            <a:spAutoFit/>
          </a:bodyPr>
          <a:lstStyle/>
          <a:p>
            <a:pPr algn="ctr"/>
            <a:r>
              <a:rPr lang="en-US" sz="4000" b="1" spc="600" dirty="0" smtClean="0">
                <a:solidFill>
                  <a:srgbClr val="000000"/>
                </a:solidFill>
                <a:ea typeface="Montserrat" charset="0"/>
                <a:cs typeface="Montserrat" charset="0"/>
              </a:rPr>
              <a:t>DAY 3</a:t>
            </a:r>
            <a:endParaRPr lang="en-US" sz="4000" b="1" spc="600" dirty="0">
              <a:solidFill>
                <a:srgbClr val="000000"/>
              </a:solidFill>
              <a:ea typeface="Montserrat" charset="0"/>
              <a:cs typeface="Montserrat" charset="0"/>
            </a:endParaRPr>
          </a:p>
        </p:txBody>
      </p:sp>
      <p:sp>
        <p:nvSpPr>
          <p:cNvPr id="39" name="TextBox 38"/>
          <p:cNvSpPr txBox="1"/>
          <p:nvPr/>
        </p:nvSpPr>
        <p:spPr>
          <a:xfrm>
            <a:off x="18572319" y="8452786"/>
            <a:ext cx="1791003" cy="707886"/>
          </a:xfrm>
          <a:prstGeom prst="rect">
            <a:avLst/>
          </a:prstGeom>
          <a:noFill/>
        </p:spPr>
        <p:txBody>
          <a:bodyPr wrap="none" rtlCol="0">
            <a:spAutoFit/>
          </a:bodyPr>
          <a:lstStyle/>
          <a:p>
            <a:pPr algn="ctr"/>
            <a:r>
              <a:rPr lang="en-US" sz="4000" b="1" spc="600" dirty="0" smtClean="0">
                <a:solidFill>
                  <a:srgbClr val="000000"/>
                </a:solidFill>
                <a:ea typeface="Montserrat" charset="0"/>
                <a:cs typeface="Montserrat" charset="0"/>
              </a:rPr>
              <a:t>DAY4</a:t>
            </a:r>
            <a:endParaRPr lang="en-US" sz="4000" b="1" spc="600" dirty="0">
              <a:solidFill>
                <a:srgbClr val="000000"/>
              </a:solidFill>
              <a:ea typeface="Montserrat" charset="0"/>
              <a:cs typeface="Montserrat" charset="0"/>
            </a:endParaRPr>
          </a:p>
        </p:txBody>
      </p:sp>
      <p:sp>
        <p:nvSpPr>
          <p:cNvPr id="22" name="TextBox 21"/>
          <p:cNvSpPr txBox="1"/>
          <p:nvPr/>
        </p:nvSpPr>
        <p:spPr>
          <a:xfrm>
            <a:off x="6934512" y="1698413"/>
            <a:ext cx="10591800" cy="1015663"/>
          </a:xfrm>
          <a:prstGeom prst="rect">
            <a:avLst/>
          </a:prstGeom>
          <a:noFill/>
        </p:spPr>
        <p:txBody>
          <a:bodyPr wrap="square" rtlCol="0">
            <a:spAutoFit/>
          </a:bodyPr>
          <a:lstStyle/>
          <a:p>
            <a:pPr algn="ctr"/>
            <a:r>
              <a:rPr lang="en-US" altLang="zh-CN" sz="6000" b="1" spc="600" dirty="0" smtClean="0">
                <a:solidFill>
                  <a:srgbClr val="000000"/>
                </a:solidFill>
                <a:latin typeface="Times New Roman" panose="02020603050405020304" pitchFamily="18" charset="0"/>
                <a:ea typeface="Playfair Display SC" charset="0"/>
                <a:cs typeface="Times New Roman" panose="02020603050405020304" pitchFamily="18" charset="0"/>
              </a:rPr>
              <a:t>SCHEDULE</a:t>
            </a:r>
            <a:endParaRPr lang="en-US" sz="6000" b="1" spc="600" dirty="0">
              <a:solidFill>
                <a:srgbClr val="000000"/>
              </a:solidFill>
              <a:latin typeface="Times New Roman" panose="02020603050405020304" pitchFamily="18" charset="0"/>
              <a:ea typeface="Playfair Display SC" charset="0"/>
              <a:cs typeface="Times New Roman" panose="02020603050405020304" pitchFamily="18" charset="0"/>
            </a:endParaRPr>
          </a:p>
        </p:txBody>
      </p:sp>
      <p:sp>
        <p:nvSpPr>
          <p:cNvPr id="24" name="TextBox 23"/>
          <p:cNvSpPr txBox="1"/>
          <p:nvPr/>
        </p:nvSpPr>
        <p:spPr>
          <a:xfrm>
            <a:off x="9373023" y="3004481"/>
            <a:ext cx="5631603" cy="507831"/>
          </a:xfrm>
          <a:prstGeom prst="rect">
            <a:avLst/>
          </a:prstGeom>
          <a:noFill/>
        </p:spPr>
        <p:txBody>
          <a:bodyPr wrap="square" rtlCol="0">
            <a:spAutoFit/>
          </a:bodyPr>
          <a:lstStyle/>
          <a:p>
            <a:pPr algn="ctr">
              <a:lnSpc>
                <a:spcPct val="150000"/>
              </a:lnSpc>
            </a:pPr>
            <a:r>
              <a:rPr lang="en-US" sz="1800" b="1" spc="600" dirty="0" smtClean="0">
                <a:solidFill>
                  <a:srgbClr val="D6AE7E"/>
                </a:solidFill>
                <a:ea typeface="Montserrat Semi" charset="0"/>
                <a:cs typeface="Segoe UI" panose="020B0502040204020203" pitchFamily="34" charset="0"/>
              </a:rPr>
              <a:t>HANTANG TOUR</a:t>
            </a:r>
            <a:endParaRPr lang="en-US" sz="1800" b="1" spc="600" dirty="0">
              <a:solidFill>
                <a:srgbClr val="D6AE7E"/>
              </a:solidFill>
              <a:ea typeface="Montserrat Semi" charset="0"/>
              <a:cs typeface="Segoe UI" panose="020B0502040204020203" pitchFamily="34" charset="0"/>
            </a:endParaRPr>
          </a:p>
        </p:txBody>
      </p:sp>
      <p:sp>
        <p:nvSpPr>
          <p:cNvPr id="25" name="Rectangle 4"/>
          <p:cNvSpPr/>
          <p:nvPr/>
        </p:nvSpPr>
        <p:spPr>
          <a:xfrm>
            <a:off x="1267325" y="8168985"/>
            <a:ext cx="5361689" cy="38756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165"/>
            <a:r>
              <a:rPr lang="en-US" dirty="0">
                <a:solidFill>
                  <a:srgbClr val="7F7F7F"/>
                </a:solidFill>
                <a:latin typeface="方正舒体" panose="02010601030101010101" pitchFamily="2" charset="-122"/>
                <a:ea typeface="方正舒体" panose="02010601030101010101" pitchFamily="2" charset="-122"/>
              </a:rPr>
              <a:t>Arrival in </a:t>
            </a:r>
            <a:r>
              <a:rPr lang="en-US" b="1" dirty="0">
                <a:solidFill>
                  <a:srgbClr val="7F7F7F"/>
                </a:solidFill>
                <a:latin typeface="方正舒体" panose="02010601030101010101" pitchFamily="2" charset="-122"/>
                <a:ea typeface="方正舒体" panose="02010601030101010101" pitchFamily="2" charset="-122"/>
              </a:rPr>
              <a:t>Guilin</a:t>
            </a:r>
            <a:r>
              <a:rPr lang="en-US" dirty="0" smtClean="0">
                <a:solidFill>
                  <a:srgbClr val="7F7F7F"/>
                </a:solidFill>
                <a:latin typeface="方正舒体" panose="02010601030101010101" pitchFamily="2" charset="-122"/>
                <a:ea typeface="方正舒体" panose="02010601030101010101" pitchFamily="2" charset="-122"/>
              </a:rPr>
              <a:t>,</a:t>
            </a:r>
            <a:endParaRPr lang="en-US" dirty="0">
              <a:solidFill>
                <a:srgbClr val="7F7F7F"/>
              </a:solidFill>
              <a:latin typeface="方正舒体" panose="02010601030101010101" pitchFamily="2" charset="-122"/>
              <a:ea typeface="方正舒体" panose="02010601030101010101" pitchFamily="2" charset="-122"/>
            </a:endParaRPr>
          </a:p>
          <a:p>
            <a:pPr algn="ctr" defTabSz="1828165"/>
            <a:r>
              <a:rPr lang="en-US" dirty="0">
                <a:solidFill>
                  <a:srgbClr val="7F7F7F"/>
                </a:solidFill>
                <a:latin typeface="方正舒体" panose="02010601030101010101" pitchFamily="2" charset="-122"/>
                <a:ea typeface="方正舒体" panose="02010601030101010101" pitchFamily="2" charset="-122"/>
              </a:rPr>
              <a:t>airport transfer and taking to </a:t>
            </a:r>
            <a:r>
              <a:rPr lang="en-US" dirty="0" smtClean="0">
                <a:solidFill>
                  <a:srgbClr val="7F7F7F"/>
                </a:solidFill>
                <a:latin typeface="方正舒体" panose="02010601030101010101" pitchFamily="2" charset="-122"/>
                <a:ea typeface="方正舒体" panose="02010601030101010101" pitchFamily="2" charset="-122"/>
              </a:rPr>
              <a:t>hotel for </a:t>
            </a:r>
            <a:r>
              <a:rPr lang="en-US" dirty="0">
                <a:solidFill>
                  <a:srgbClr val="7F7F7F"/>
                </a:solidFill>
                <a:latin typeface="方正舒体" panose="02010601030101010101" pitchFamily="2" charset="-122"/>
                <a:ea typeface="方正舒体" panose="02010601030101010101" pitchFamily="2" charset="-122"/>
              </a:rPr>
              <a:t>check-in. </a:t>
            </a:r>
          </a:p>
        </p:txBody>
      </p:sp>
      <p:sp>
        <p:nvSpPr>
          <p:cNvPr id="27" name="Rectangle 4"/>
          <p:cNvSpPr/>
          <p:nvPr/>
        </p:nvSpPr>
        <p:spPr>
          <a:xfrm>
            <a:off x="5883001" y="4695775"/>
            <a:ext cx="6563276" cy="22116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165"/>
            <a:r>
              <a:rPr lang="en-US" dirty="0">
                <a:solidFill>
                  <a:srgbClr val="7F7F7F"/>
                </a:solidFill>
                <a:latin typeface="方正舒体" panose="02010601030101010101" pitchFamily="2" charset="-122"/>
                <a:ea typeface="方正舒体" panose="02010601030101010101" pitchFamily="2" charset="-122"/>
              </a:rPr>
              <a:t>Full day tour visit to </a:t>
            </a:r>
            <a:r>
              <a:rPr lang="en-US" b="1" dirty="0">
                <a:solidFill>
                  <a:srgbClr val="7F7F7F"/>
                </a:solidFill>
                <a:latin typeface="方正舒体" panose="02010601030101010101" pitchFamily="2" charset="-122"/>
                <a:ea typeface="方正舒体" panose="02010601030101010101" pitchFamily="2" charset="-122"/>
              </a:rPr>
              <a:t>Elephant Trunk Hill</a:t>
            </a:r>
            <a:r>
              <a:rPr lang="en-US" dirty="0">
                <a:solidFill>
                  <a:srgbClr val="7F7F7F"/>
                </a:solidFill>
                <a:latin typeface="方正舒体" panose="02010601030101010101" pitchFamily="2" charset="-122"/>
                <a:ea typeface="方正舒体" panose="02010601030101010101" pitchFamily="2" charset="-122"/>
              </a:rPr>
              <a:t> </a:t>
            </a:r>
            <a:r>
              <a:rPr lang="en-US" altLang="zh-CN" dirty="0" smtClean="0">
                <a:solidFill>
                  <a:srgbClr val="7F7F7F"/>
                </a:solidFill>
                <a:latin typeface="方正舒体" panose="02010601030101010101" pitchFamily="2" charset="-122"/>
                <a:ea typeface="方正舒体" panose="02010601030101010101" pitchFamily="2" charset="-122"/>
              </a:rPr>
              <a:t>&amp; </a:t>
            </a:r>
            <a:r>
              <a:rPr lang="en-US" b="1" dirty="0" smtClean="0">
                <a:solidFill>
                  <a:srgbClr val="7F7F7F"/>
                </a:solidFill>
                <a:latin typeface="方正舒体" panose="02010601030101010101" pitchFamily="2" charset="-122"/>
                <a:ea typeface="方正舒体" panose="02010601030101010101" pitchFamily="2" charset="-122"/>
              </a:rPr>
              <a:t>Reed </a:t>
            </a:r>
            <a:r>
              <a:rPr lang="en-US" b="1" dirty="0">
                <a:solidFill>
                  <a:srgbClr val="7F7F7F"/>
                </a:solidFill>
                <a:latin typeface="方正舒体" panose="02010601030101010101" pitchFamily="2" charset="-122"/>
                <a:ea typeface="方正舒体" panose="02010601030101010101" pitchFamily="2" charset="-122"/>
              </a:rPr>
              <a:t>Flute Cave</a:t>
            </a:r>
            <a:r>
              <a:rPr lang="en-US" dirty="0">
                <a:solidFill>
                  <a:srgbClr val="7F7F7F"/>
                </a:solidFill>
                <a:latin typeface="方正舒体" panose="02010601030101010101" pitchFamily="2" charset="-122"/>
                <a:ea typeface="方正舒体" panose="02010601030101010101" pitchFamily="2" charset="-122"/>
              </a:rPr>
              <a:t>. After lunch </a:t>
            </a:r>
            <a:r>
              <a:rPr lang="en-US" dirty="0" smtClean="0">
                <a:solidFill>
                  <a:srgbClr val="7F7F7F"/>
                </a:solidFill>
                <a:latin typeface="方正舒体" panose="02010601030101010101" pitchFamily="2" charset="-122"/>
                <a:ea typeface="方正舒体" panose="02010601030101010101" pitchFamily="2" charset="-122"/>
              </a:rPr>
              <a:t>transfer </a:t>
            </a:r>
            <a:r>
              <a:rPr lang="en-US" dirty="0">
                <a:solidFill>
                  <a:srgbClr val="7F7F7F"/>
                </a:solidFill>
                <a:latin typeface="方正舒体" panose="02010601030101010101" pitchFamily="2" charset="-122"/>
                <a:ea typeface="方正舒体" panose="02010601030101010101" pitchFamily="2" charset="-122"/>
              </a:rPr>
              <a:t>to </a:t>
            </a:r>
            <a:r>
              <a:rPr lang="en-US" b="1" dirty="0" err="1" smtClean="0">
                <a:solidFill>
                  <a:srgbClr val="7F7F7F"/>
                </a:solidFill>
                <a:latin typeface="方正舒体" panose="02010601030101010101" pitchFamily="2" charset="-122"/>
                <a:ea typeface="方正舒体" panose="02010601030101010101" pitchFamily="2" charset="-122"/>
              </a:rPr>
              <a:t>Longji</a:t>
            </a:r>
            <a:r>
              <a:rPr lang="en-US" b="1" dirty="0" smtClean="0">
                <a:solidFill>
                  <a:srgbClr val="7F7F7F"/>
                </a:solidFill>
                <a:latin typeface="方正舒体" panose="02010601030101010101" pitchFamily="2" charset="-122"/>
                <a:ea typeface="方正舒体" panose="02010601030101010101" pitchFamily="2" charset="-122"/>
              </a:rPr>
              <a:t> </a:t>
            </a:r>
            <a:endParaRPr lang="en-US" b="1" dirty="0">
              <a:solidFill>
                <a:srgbClr val="7F7F7F"/>
              </a:solidFill>
              <a:latin typeface="方正舒体" panose="02010601030101010101" pitchFamily="2" charset="-122"/>
              <a:ea typeface="方正舒体" panose="02010601030101010101" pitchFamily="2" charset="-122"/>
            </a:endParaRPr>
          </a:p>
          <a:p>
            <a:pPr algn="ctr" defTabSz="1828165"/>
            <a:r>
              <a:rPr lang="en-US" b="1" dirty="0">
                <a:solidFill>
                  <a:srgbClr val="7F7F7F"/>
                </a:solidFill>
                <a:latin typeface="方正舒体" panose="02010601030101010101" pitchFamily="2" charset="-122"/>
                <a:ea typeface="方正舒体" panose="02010601030101010101" pitchFamily="2" charset="-122"/>
              </a:rPr>
              <a:t>Terraced Fields</a:t>
            </a:r>
            <a:r>
              <a:rPr lang="en-US" dirty="0">
                <a:solidFill>
                  <a:srgbClr val="7F7F7F"/>
                </a:solidFill>
                <a:latin typeface="方正舒体" panose="02010601030101010101" pitchFamily="2" charset="-122"/>
                <a:ea typeface="方正舒体" panose="02010601030101010101" pitchFamily="2" charset="-122"/>
              </a:rPr>
              <a:t>. Then </a:t>
            </a:r>
            <a:r>
              <a:rPr lang="en-US" dirty="0" smtClean="0">
                <a:solidFill>
                  <a:srgbClr val="7F7F7F"/>
                </a:solidFill>
                <a:latin typeface="方正舒体" panose="02010601030101010101" pitchFamily="2" charset="-122"/>
                <a:ea typeface="方正舒体" panose="02010601030101010101" pitchFamily="2" charset="-122"/>
              </a:rPr>
              <a:t>back to </a:t>
            </a:r>
            <a:r>
              <a:rPr lang="en-US" altLang="zh-CN" dirty="0" smtClean="0">
                <a:solidFill>
                  <a:srgbClr val="7F7F7F"/>
                </a:solidFill>
                <a:latin typeface="方正舒体" panose="02010601030101010101" pitchFamily="2" charset="-122"/>
                <a:ea typeface="方正舒体" panose="02010601030101010101" pitchFamily="2" charset="-122"/>
              </a:rPr>
              <a:t>the</a:t>
            </a:r>
            <a:r>
              <a:rPr lang="en-US" dirty="0" smtClean="0">
                <a:solidFill>
                  <a:srgbClr val="7F7F7F"/>
                </a:solidFill>
                <a:latin typeface="方正舒体" panose="02010601030101010101" pitchFamily="2" charset="-122"/>
                <a:ea typeface="方正舒体" panose="02010601030101010101" pitchFamily="2" charset="-122"/>
              </a:rPr>
              <a:t> </a:t>
            </a:r>
            <a:r>
              <a:rPr lang="en-US" dirty="0">
                <a:solidFill>
                  <a:srgbClr val="7F7F7F"/>
                </a:solidFill>
                <a:latin typeface="方正舒体" panose="02010601030101010101" pitchFamily="2" charset="-122"/>
                <a:ea typeface="方正舒体" panose="02010601030101010101" pitchFamily="2" charset="-122"/>
              </a:rPr>
              <a:t>hotel in Guilin.</a:t>
            </a:r>
          </a:p>
        </p:txBody>
      </p:sp>
      <p:sp>
        <p:nvSpPr>
          <p:cNvPr id="28" name="Rectangle 4"/>
          <p:cNvSpPr/>
          <p:nvPr/>
        </p:nvSpPr>
        <p:spPr>
          <a:xfrm>
            <a:off x="10928426" y="9316468"/>
            <a:ext cx="7158389" cy="2236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165"/>
            <a:r>
              <a:rPr lang="en-US" dirty="0">
                <a:solidFill>
                  <a:srgbClr val="7F7F7F"/>
                </a:solidFill>
                <a:latin typeface="方正舒体" panose="02010601030101010101" pitchFamily="2" charset="-122"/>
                <a:ea typeface="方正舒体" panose="02010601030101010101" pitchFamily="2" charset="-122"/>
              </a:rPr>
              <a:t>Transfer to pier for </a:t>
            </a:r>
            <a:r>
              <a:rPr lang="en-US" b="1" dirty="0" smtClean="0">
                <a:solidFill>
                  <a:srgbClr val="7F7F7F"/>
                </a:solidFill>
                <a:latin typeface="方正舒体" panose="02010601030101010101" pitchFamily="2" charset="-122"/>
                <a:ea typeface="方正舒体" panose="02010601030101010101" pitchFamily="2" charset="-122"/>
              </a:rPr>
              <a:t>L</a:t>
            </a:r>
            <a:r>
              <a:rPr lang="en-US" altLang="zh-CN" b="1" dirty="0" smtClean="0">
                <a:solidFill>
                  <a:srgbClr val="7F7F7F"/>
                </a:solidFill>
                <a:latin typeface="方正舒体" panose="02010601030101010101" pitchFamily="2" charset="-122"/>
                <a:ea typeface="方正舒体" panose="02010601030101010101" pitchFamily="2" charset="-122"/>
              </a:rPr>
              <a:t>i River </a:t>
            </a:r>
            <a:r>
              <a:rPr lang="en-US" b="1" dirty="0" smtClean="0">
                <a:solidFill>
                  <a:srgbClr val="7F7F7F"/>
                </a:solidFill>
                <a:latin typeface="方正舒体" panose="02010601030101010101" pitchFamily="2" charset="-122"/>
                <a:ea typeface="方正舒体" panose="02010601030101010101" pitchFamily="2" charset="-122"/>
              </a:rPr>
              <a:t>cruise</a:t>
            </a:r>
            <a:r>
              <a:rPr lang="en-US" dirty="0" smtClean="0">
                <a:solidFill>
                  <a:srgbClr val="7F7F7F"/>
                </a:solidFill>
                <a:latin typeface="方正舒体" panose="02010601030101010101" pitchFamily="2" charset="-122"/>
                <a:ea typeface="方正舒体" panose="02010601030101010101" pitchFamily="2" charset="-122"/>
              </a:rPr>
              <a:t>. Lunch </a:t>
            </a:r>
            <a:r>
              <a:rPr lang="en-US" dirty="0">
                <a:solidFill>
                  <a:srgbClr val="7F7F7F"/>
                </a:solidFill>
                <a:latin typeface="方正舒体" panose="02010601030101010101" pitchFamily="2" charset="-122"/>
                <a:ea typeface="方正舒体" panose="02010601030101010101" pitchFamily="2" charset="-122"/>
              </a:rPr>
              <a:t>will be provided on </a:t>
            </a:r>
            <a:r>
              <a:rPr lang="en-US" altLang="zh-CN" dirty="0">
                <a:solidFill>
                  <a:srgbClr val="7F7F7F"/>
                </a:solidFill>
                <a:latin typeface="方正舒体" panose="02010601030101010101" pitchFamily="2" charset="-122"/>
                <a:ea typeface="方正舒体" panose="02010601030101010101" pitchFamily="2" charset="-122"/>
              </a:rPr>
              <a:t>it</a:t>
            </a:r>
            <a:r>
              <a:rPr lang="en-US" dirty="0" smtClean="0">
                <a:solidFill>
                  <a:srgbClr val="7F7F7F"/>
                </a:solidFill>
                <a:latin typeface="方正舒体" panose="02010601030101010101" pitchFamily="2" charset="-122"/>
                <a:ea typeface="方正舒体" panose="02010601030101010101" pitchFamily="2" charset="-122"/>
              </a:rPr>
              <a:t>. After </a:t>
            </a:r>
            <a:r>
              <a:rPr lang="en-US" dirty="0">
                <a:solidFill>
                  <a:srgbClr val="7F7F7F"/>
                </a:solidFill>
                <a:latin typeface="方正舒体" panose="02010601030101010101" pitchFamily="2" charset="-122"/>
                <a:ea typeface="方正舒体" panose="02010601030101010101" pitchFamily="2" charset="-122"/>
              </a:rPr>
              <a:t>arrival at </a:t>
            </a:r>
            <a:r>
              <a:rPr lang="en-US" b="1" dirty="0" err="1">
                <a:solidFill>
                  <a:srgbClr val="7F7F7F"/>
                </a:solidFill>
                <a:latin typeface="方正舒体" panose="02010601030101010101" pitchFamily="2" charset="-122"/>
                <a:ea typeface="方正舒体" panose="02010601030101010101" pitchFamily="2" charset="-122"/>
              </a:rPr>
              <a:t>Yangshuo</a:t>
            </a:r>
            <a:r>
              <a:rPr lang="en-US" dirty="0">
                <a:solidFill>
                  <a:srgbClr val="7F7F7F"/>
                </a:solidFill>
                <a:latin typeface="方正舒体" panose="02010601030101010101" pitchFamily="2" charset="-122"/>
                <a:ea typeface="方正舒体" panose="02010601030101010101" pitchFamily="2" charset="-122"/>
              </a:rPr>
              <a:t>, </a:t>
            </a:r>
            <a:r>
              <a:rPr lang="en-US" dirty="0" smtClean="0">
                <a:solidFill>
                  <a:srgbClr val="7F7F7F"/>
                </a:solidFill>
                <a:latin typeface="方正舒体" panose="02010601030101010101" pitchFamily="2" charset="-122"/>
                <a:ea typeface="方正舒体" panose="02010601030101010101" pitchFamily="2" charset="-122"/>
              </a:rPr>
              <a:t>free </a:t>
            </a:r>
            <a:r>
              <a:rPr lang="en-US" dirty="0">
                <a:solidFill>
                  <a:srgbClr val="7F7F7F"/>
                </a:solidFill>
                <a:latin typeface="方正舒体" panose="02010601030101010101" pitchFamily="2" charset="-122"/>
                <a:ea typeface="方正舒体" panose="02010601030101010101" pitchFamily="2" charset="-122"/>
              </a:rPr>
              <a:t>time to enjoy the local </a:t>
            </a:r>
            <a:r>
              <a:rPr lang="en-US" altLang="zh-CN" dirty="0" smtClean="0">
                <a:solidFill>
                  <a:srgbClr val="7F7F7F"/>
                </a:solidFill>
                <a:latin typeface="方正舒体" panose="02010601030101010101" pitchFamily="2" charset="-122"/>
                <a:ea typeface="方正舒体" panose="02010601030101010101" pitchFamily="2" charset="-122"/>
              </a:rPr>
              <a:t>area.</a:t>
            </a:r>
          </a:p>
          <a:p>
            <a:pPr algn="ctr" defTabSz="1828165"/>
            <a:r>
              <a:rPr lang="en-US" altLang="zh-CN" dirty="0" smtClean="0">
                <a:solidFill>
                  <a:srgbClr val="7F7F7F"/>
                </a:solidFill>
                <a:latin typeface="方正舒体" panose="02010601030101010101" pitchFamily="2" charset="-122"/>
                <a:ea typeface="方正舒体" panose="02010601030101010101" pitchFamily="2" charset="-122"/>
              </a:rPr>
              <a:t>In </a:t>
            </a:r>
            <a:r>
              <a:rPr lang="en-US" dirty="0" smtClean="0">
                <a:solidFill>
                  <a:srgbClr val="7F7F7F"/>
                </a:solidFill>
                <a:latin typeface="方正舒体" panose="02010601030101010101" pitchFamily="2" charset="-122"/>
                <a:ea typeface="方正舒体" panose="02010601030101010101" pitchFamily="2" charset="-122"/>
              </a:rPr>
              <a:t>the </a:t>
            </a:r>
            <a:r>
              <a:rPr lang="en-US" dirty="0">
                <a:solidFill>
                  <a:srgbClr val="7F7F7F"/>
                </a:solidFill>
                <a:latin typeface="方正舒体" panose="02010601030101010101" pitchFamily="2" charset="-122"/>
                <a:ea typeface="方正舒体" panose="02010601030101010101" pitchFamily="2" charset="-122"/>
              </a:rPr>
              <a:t>evening </a:t>
            </a:r>
            <a:r>
              <a:rPr lang="en-US" dirty="0" smtClean="0">
                <a:solidFill>
                  <a:srgbClr val="7F7F7F"/>
                </a:solidFill>
                <a:latin typeface="方正舒体" panose="02010601030101010101" pitchFamily="2" charset="-122"/>
                <a:ea typeface="方正舒体" panose="02010601030101010101" pitchFamily="2" charset="-122"/>
              </a:rPr>
              <a:t>enjoy </a:t>
            </a:r>
            <a:r>
              <a:rPr lang="en-US" dirty="0">
                <a:solidFill>
                  <a:srgbClr val="7F7F7F"/>
                </a:solidFill>
                <a:latin typeface="方正舒体" panose="02010601030101010101" pitchFamily="2" charset="-122"/>
                <a:ea typeface="方正舒体" panose="02010601030101010101" pitchFamily="2" charset="-122"/>
              </a:rPr>
              <a:t>the </a:t>
            </a:r>
            <a:r>
              <a:rPr lang="en-US" dirty="0" smtClean="0">
                <a:solidFill>
                  <a:srgbClr val="7F7F7F"/>
                </a:solidFill>
                <a:latin typeface="方正舒体" panose="02010601030101010101" pitchFamily="2" charset="-122"/>
                <a:ea typeface="方正舒体" panose="02010601030101010101" pitchFamily="2" charset="-122"/>
              </a:rPr>
              <a:t>show </a:t>
            </a:r>
            <a:r>
              <a:rPr lang="en-US" b="1" dirty="0" smtClean="0">
                <a:solidFill>
                  <a:srgbClr val="7F7F7F"/>
                </a:solidFill>
                <a:latin typeface="方正舒体" panose="02010601030101010101" pitchFamily="2" charset="-122"/>
                <a:ea typeface="方正舒体" panose="02010601030101010101" pitchFamily="2" charset="-122"/>
              </a:rPr>
              <a:t>“Impression of </a:t>
            </a:r>
            <a:r>
              <a:rPr lang="en-US" b="1" dirty="0" err="1" smtClean="0">
                <a:solidFill>
                  <a:srgbClr val="7F7F7F"/>
                </a:solidFill>
                <a:latin typeface="方正舒体" panose="02010601030101010101" pitchFamily="2" charset="-122"/>
                <a:ea typeface="方正舒体" panose="02010601030101010101" pitchFamily="2" charset="-122"/>
              </a:rPr>
              <a:t>Liusanjie</a:t>
            </a:r>
            <a:r>
              <a:rPr lang="en-US" b="1" dirty="0" smtClean="0">
                <a:solidFill>
                  <a:srgbClr val="7F7F7F"/>
                </a:solidFill>
                <a:latin typeface="方正舒体" panose="02010601030101010101" pitchFamily="2" charset="-122"/>
                <a:ea typeface="方正舒体" panose="02010601030101010101" pitchFamily="2" charset="-122"/>
              </a:rPr>
              <a:t>”.</a:t>
            </a:r>
            <a:endParaRPr lang="en-US" b="1" dirty="0">
              <a:solidFill>
                <a:srgbClr val="7F7F7F"/>
              </a:solidFill>
              <a:latin typeface="方正舒体" panose="02010601030101010101" pitchFamily="2" charset="-122"/>
              <a:ea typeface="方正舒体" panose="02010601030101010101" pitchFamily="2" charset="-122"/>
            </a:endParaRPr>
          </a:p>
        </p:txBody>
      </p:sp>
      <p:sp>
        <p:nvSpPr>
          <p:cNvPr id="19" name="TextBox 18"/>
          <p:cNvSpPr txBox="1"/>
          <p:nvPr/>
        </p:nvSpPr>
        <p:spPr>
          <a:xfrm>
            <a:off x="7041687" y="9293787"/>
            <a:ext cx="3909019" cy="400110"/>
          </a:xfrm>
          <a:prstGeom prst="rect">
            <a:avLst/>
          </a:prstGeom>
          <a:noFill/>
        </p:spPr>
        <p:txBody>
          <a:bodyPr wrap="none" rtlCol="0">
            <a:spAutoFit/>
          </a:bodyPr>
          <a:lstStyle/>
          <a:p>
            <a:pPr algn="ctr"/>
            <a:r>
              <a:rPr lang="en-US" sz="2000" b="1" spc="600" dirty="0" smtClean="0">
                <a:solidFill>
                  <a:srgbClr val="000000"/>
                </a:solidFill>
                <a:latin typeface="Times New Roman" panose="02020603050405020304" pitchFamily="18" charset="0"/>
                <a:ea typeface="Playfair Display SC" charset="0"/>
                <a:cs typeface="Times New Roman" panose="02020603050405020304" pitchFamily="18" charset="0"/>
              </a:rPr>
              <a:t>GUILIN OUTSKIRTS</a:t>
            </a:r>
            <a:endParaRPr lang="en-US" sz="2000" b="1" spc="600" dirty="0">
              <a:solidFill>
                <a:srgbClr val="000000"/>
              </a:solidFill>
              <a:latin typeface="Times New Roman" panose="02020603050405020304" pitchFamily="18" charset="0"/>
              <a:ea typeface="Playfair Display SC" charset="0"/>
              <a:cs typeface="Times New Roman" panose="02020603050405020304" pitchFamily="18" charset="0"/>
            </a:endParaRPr>
          </a:p>
        </p:txBody>
      </p:sp>
      <p:sp>
        <p:nvSpPr>
          <p:cNvPr id="20" name="TextBox 19"/>
          <p:cNvSpPr txBox="1"/>
          <p:nvPr/>
        </p:nvSpPr>
        <p:spPr>
          <a:xfrm>
            <a:off x="13357174" y="7040527"/>
            <a:ext cx="1964000" cy="400110"/>
          </a:xfrm>
          <a:prstGeom prst="rect">
            <a:avLst/>
          </a:prstGeom>
          <a:noFill/>
        </p:spPr>
        <p:txBody>
          <a:bodyPr wrap="none" rtlCol="0">
            <a:spAutoFit/>
          </a:bodyPr>
          <a:lstStyle/>
          <a:p>
            <a:pPr algn="ctr"/>
            <a:r>
              <a:rPr lang="en-US" sz="2000" b="1" spc="600" dirty="0" smtClean="0">
                <a:solidFill>
                  <a:srgbClr val="000000"/>
                </a:solidFill>
                <a:latin typeface="Times New Roman" panose="02020603050405020304" pitchFamily="18" charset="0"/>
                <a:ea typeface="Playfair Display SC" charset="0"/>
                <a:cs typeface="Times New Roman" panose="02020603050405020304" pitchFamily="18" charset="0"/>
              </a:rPr>
              <a:t>LI RIVER</a:t>
            </a:r>
            <a:endParaRPr lang="en-US" sz="2000" b="1" spc="600" dirty="0">
              <a:solidFill>
                <a:srgbClr val="000000"/>
              </a:solidFill>
              <a:latin typeface="Times New Roman" panose="02020603050405020304" pitchFamily="18" charset="0"/>
              <a:ea typeface="Playfair Display SC" charset="0"/>
              <a:cs typeface="Times New Roman" panose="02020603050405020304" pitchFamily="18" charset="0"/>
            </a:endParaRPr>
          </a:p>
        </p:txBody>
      </p:sp>
      <p:sp>
        <p:nvSpPr>
          <p:cNvPr id="29" name="Rectangle 4"/>
          <p:cNvSpPr/>
          <p:nvPr/>
        </p:nvSpPr>
        <p:spPr>
          <a:xfrm>
            <a:off x="16970894" y="4695775"/>
            <a:ext cx="5361689" cy="26966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165"/>
            <a:r>
              <a:rPr lang="en-US" b="1" dirty="0" smtClean="0">
                <a:solidFill>
                  <a:schemeClr val="tx1"/>
                </a:solidFill>
                <a:latin typeface="方正舒体" panose="02010601030101010101" pitchFamily="2" charset="-122"/>
                <a:ea typeface="方正舒体" panose="02010601030101010101" pitchFamily="2" charset="-122"/>
              </a:rPr>
              <a:t>Free </a:t>
            </a:r>
            <a:r>
              <a:rPr lang="en-US" b="1" dirty="0">
                <a:solidFill>
                  <a:schemeClr val="tx1"/>
                </a:solidFill>
                <a:latin typeface="方正舒体" panose="02010601030101010101" pitchFamily="2" charset="-122"/>
                <a:ea typeface="方正舒体" panose="02010601030101010101" pitchFamily="2" charset="-122"/>
              </a:rPr>
              <a:t>time </a:t>
            </a:r>
            <a:r>
              <a:rPr lang="en-US" dirty="0">
                <a:solidFill>
                  <a:schemeClr val="tx1"/>
                </a:solidFill>
                <a:latin typeface="方正舒体" panose="02010601030101010101" pitchFamily="2" charset="-122"/>
                <a:ea typeface="方正舒体" panose="02010601030101010101" pitchFamily="2" charset="-122"/>
              </a:rPr>
              <a:t>until </a:t>
            </a:r>
            <a:r>
              <a:rPr lang="en-US" dirty="0" smtClean="0">
                <a:solidFill>
                  <a:schemeClr val="tx1"/>
                </a:solidFill>
                <a:latin typeface="方正舒体" panose="02010601030101010101" pitchFamily="2" charset="-122"/>
                <a:ea typeface="方正舒体" panose="02010601030101010101" pitchFamily="2" charset="-122"/>
              </a:rPr>
              <a:t>transfer to airport for onward flight.</a:t>
            </a:r>
            <a:endParaRPr lang="en-US" dirty="0">
              <a:solidFill>
                <a:schemeClr val="tx1"/>
              </a:solidFill>
              <a:latin typeface="方正舒体" panose="02010601030101010101" pitchFamily="2" charset="-122"/>
              <a:ea typeface="方正舒体" panose="02010601030101010101" pitchFamily="2" charset="-122"/>
            </a:endParaRPr>
          </a:p>
        </p:txBody>
      </p:sp>
    </p:spTree>
    <p:extLst>
      <p:ext uri="{BB962C8B-B14F-4D97-AF65-F5344CB8AC3E}">
        <p14:creationId xmlns:p14="http://schemas.microsoft.com/office/powerpoint/2010/main" val="3343778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t="4244" b="4244"/>
          <a:stretch/>
        </p:blipFill>
        <p:spPr>
          <a:xfrm>
            <a:off x="-26494" y="1"/>
            <a:ext cx="24404144" cy="13716000"/>
          </a:xfrm>
          <a:prstGeom prst="rect">
            <a:avLst/>
          </a:prstGeom>
        </p:spPr>
      </p:pic>
      <p:sp>
        <p:nvSpPr>
          <p:cNvPr id="4" name="矩形 3"/>
          <p:cNvSpPr/>
          <p:nvPr/>
        </p:nvSpPr>
        <p:spPr>
          <a:xfrm>
            <a:off x="984118" y="2315816"/>
            <a:ext cx="6788282" cy="9829799"/>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rtlCol="0" anchor="ctr"/>
          <a:lstStyle/>
          <a:p>
            <a:r>
              <a:rPr lang="en-US" altLang="zh-CN" sz="4800" b="1" i="1" dirty="0" smtClean="0">
                <a:solidFill>
                  <a:srgbClr val="000000"/>
                </a:solidFill>
                <a:latin typeface="Segoe UI" panose="020B0502040204020203" pitchFamily="34" charset="0"/>
                <a:cs typeface="Segoe UI" panose="020B0502040204020203" pitchFamily="34" charset="0"/>
              </a:rPr>
              <a:t>Elephant </a:t>
            </a:r>
            <a:r>
              <a:rPr lang="en-US" altLang="zh-CN" sz="4800" b="1" i="1" dirty="0">
                <a:solidFill>
                  <a:srgbClr val="000000"/>
                </a:solidFill>
                <a:latin typeface="Segoe UI" panose="020B0502040204020203" pitchFamily="34" charset="0"/>
                <a:cs typeface="Segoe UI" panose="020B0502040204020203" pitchFamily="34" charset="0"/>
              </a:rPr>
              <a:t>Trunk Hill</a:t>
            </a:r>
          </a:p>
          <a:p>
            <a:endParaRPr lang="en-US" altLang="zh-CN" sz="4800" dirty="0" smtClean="0">
              <a:solidFill>
                <a:srgbClr val="000000"/>
              </a:solidFill>
              <a:latin typeface="Segoe UI" panose="020B0502040204020203" pitchFamily="34" charset="0"/>
              <a:cs typeface="Segoe UI" panose="020B0502040204020203" pitchFamily="34" charset="0"/>
            </a:endParaRPr>
          </a:p>
          <a:p>
            <a:endParaRPr lang="en-US" altLang="zh-CN" sz="4800" dirty="0">
              <a:solidFill>
                <a:srgbClr val="000000"/>
              </a:solidFill>
              <a:latin typeface="Segoe UI" panose="020B0502040204020203" pitchFamily="34" charset="0"/>
              <a:cs typeface="Segoe UI" panose="020B0502040204020203" pitchFamily="34" charset="0"/>
            </a:endParaRPr>
          </a:p>
          <a:p>
            <a:pPr>
              <a:lnSpc>
                <a:spcPts val="5300"/>
              </a:lnSpc>
            </a:pPr>
            <a:r>
              <a:rPr lang="en-US" altLang="zh-CN" sz="4000" b="1" dirty="0">
                <a:solidFill>
                  <a:srgbClr val="000000"/>
                </a:solidFill>
                <a:latin typeface="Chaparral Pro Light" pitchFamily="18" charset="0"/>
                <a:cs typeface="Segoe UI" panose="020B0502040204020203" pitchFamily="34" charset="0"/>
              </a:rPr>
              <a:t>It is the badge of Guilin city. The whole hill looks exactly like a huge elephant stretching its trunk drinking water of the Li River. It is the masterpiece of karst landscape, composed of pure limestone deposited on seabed 360million years ago. </a:t>
            </a:r>
            <a:endParaRPr lang="zh-CN" altLang="en-US" sz="4000" b="1" dirty="0">
              <a:solidFill>
                <a:srgbClr val="000000"/>
              </a:solidFill>
              <a:latin typeface="Chaparral Pro Light" pitchFamily="18" charset="0"/>
              <a:cs typeface="Segoe UI" panose="020B0502040204020203" pitchFamily="34" charset="0"/>
            </a:endParaRPr>
          </a:p>
        </p:txBody>
      </p:sp>
    </p:spTree>
    <p:extLst>
      <p:ext uri="{BB962C8B-B14F-4D97-AF65-F5344CB8AC3E}">
        <p14:creationId xmlns:p14="http://schemas.microsoft.com/office/powerpoint/2010/main" val="3945199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1720"/>
          <a:stretch/>
        </p:blipFill>
        <p:spPr>
          <a:xfrm>
            <a:off x="0" y="-1"/>
            <a:ext cx="24994962" cy="13716000"/>
          </a:xfrm>
          <a:prstGeom prst="rect">
            <a:avLst/>
          </a:prstGeom>
        </p:spPr>
      </p:pic>
      <p:sp>
        <p:nvSpPr>
          <p:cNvPr id="4" name="矩形 3"/>
          <p:cNvSpPr/>
          <p:nvPr/>
        </p:nvSpPr>
        <p:spPr>
          <a:xfrm>
            <a:off x="15743585" y="10694505"/>
            <a:ext cx="6997148" cy="1470991"/>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rtlCol="0" anchor="ctr"/>
          <a:lstStyle/>
          <a:p>
            <a:r>
              <a:rPr lang="en-US" altLang="zh-CN" sz="4800" b="1" i="1" dirty="0" err="1" smtClean="0">
                <a:solidFill>
                  <a:srgbClr val="000000"/>
                </a:solidFill>
                <a:latin typeface="Segoe UI" panose="020B0502040204020203" pitchFamily="34" charset="0"/>
                <a:cs typeface="Segoe UI" panose="020B0502040204020203" pitchFamily="34" charset="0"/>
              </a:rPr>
              <a:t>Longji</a:t>
            </a:r>
            <a:r>
              <a:rPr lang="en-US" altLang="zh-CN" sz="4800" b="1" i="1" dirty="0" smtClean="0">
                <a:solidFill>
                  <a:srgbClr val="000000"/>
                </a:solidFill>
                <a:latin typeface="Segoe UI" panose="020B0502040204020203" pitchFamily="34" charset="0"/>
                <a:cs typeface="Segoe UI" panose="020B0502040204020203" pitchFamily="34" charset="0"/>
              </a:rPr>
              <a:t> </a:t>
            </a:r>
            <a:r>
              <a:rPr lang="en-US" altLang="zh-CN" sz="4800" b="1" i="1" dirty="0">
                <a:solidFill>
                  <a:srgbClr val="000000"/>
                </a:solidFill>
                <a:latin typeface="Segoe UI" panose="020B0502040204020203" pitchFamily="34" charset="0"/>
                <a:cs typeface="Segoe UI" panose="020B0502040204020203" pitchFamily="34" charset="0"/>
              </a:rPr>
              <a:t>Terraced </a:t>
            </a:r>
            <a:r>
              <a:rPr lang="en-US" altLang="zh-CN" sz="4800" b="1" i="1" dirty="0" smtClean="0">
                <a:solidFill>
                  <a:srgbClr val="000000"/>
                </a:solidFill>
                <a:latin typeface="Segoe UI" panose="020B0502040204020203" pitchFamily="34" charset="0"/>
                <a:cs typeface="Segoe UI" panose="020B0502040204020203" pitchFamily="34" charset="0"/>
              </a:rPr>
              <a:t>Fields</a:t>
            </a:r>
            <a:endParaRPr lang="en-US" altLang="zh-CN" sz="4800" b="1" i="1" dirty="0">
              <a:solidFill>
                <a:srgbClr val="0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0819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238940" y="6987189"/>
            <a:ext cx="15690850" cy="2215991"/>
          </a:xfrm>
          <a:prstGeom prst="rect">
            <a:avLst/>
          </a:prstGeom>
          <a:noFill/>
        </p:spPr>
        <p:txBody>
          <a:bodyPr wrap="square" rtlCol="0">
            <a:spAutoFit/>
          </a:bodyPr>
          <a:lstStyle/>
          <a:p>
            <a:r>
              <a:rPr lang="en-US" sz="13800" b="1" spc="600" dirty="0" smtClean="0">
                <a:solidFill>
                  <a:srgbClr val="000000"/>
                </a:solidFill>
                <a:latin typeface="Times New Roman" panose="02020603050405020304" pitchFamily="18" charset="0"/>
                <a:ea typeface="Playfair Display SC" charset="0"/>
                <a:cs typeface="Times New Roman" panose="02020603050405020304" pitchFamily="18" charset="0"/>
              </a:rPr>
              <a:t>Reed </a:t>
            </a:r>
            <a:r>
              <a:rPr lang="en-US" sz="13800" b="1" spc="600" dirty="0">
                <a:solidFill>
                  <a:srgbClr val="000000"/>
                </a:solidFill>
                <a:latin typeface="Times New Roman" panose="02020603050405020304" pitchFamily="18" charset="0"/>
                <a:ea typeface="Playfair Display SC" charset="0"/>
                <a:cs typeface="Times New Roman" panose="02020603050405020304" pitchFamily="18" charset="0"/>
              </a:rPr>
              <a:t>Flute Cave</a:t>
            </a:r>
          </a:p>
        </p:txBody>
      </p:sp>
      <p:sp>
        <p:nvSpPr>
          <p:cNvPr id="19" name="TextBox 18"/>
          <p:cNvSpPr txBox="1"/>
          <p:nvPr/>
        </p:nvSpPr>
        <p:spPr>
          <a:xfrm>
            <a:off x="1238940" y="6545337"/>
            <a:ext cx="8245229" cy="496674"/>
          </a:xfrm>
          <a:prstGeom prst="rect">
            <a:avLst/>
          </a:prstGeom>
          <a:noFill/>
        </p:spPr>
        <p:txBody>
          <a:bodyPr wrap="square" rtlCol="0">
            <a:spAutoFit/>
          </a:bodyPr>
          <a:lstStyle/>
          <a:p>
            <a:pPr>
              <a:lnSpc>
                <a:spcPct val="150000"/>
              </a:lnSpc>
            </a:pPr>
            <a:r>
              <a:rPr lang="en-US" sz="2000" b="1" spc="1200" dirty="0" smtClean="0">
                <a:solidFill>
                  <a:srgbClr val="D6AE7E"/>
                </a:solidFill>
                <a:ea typeface="Montserrat Semi" charset="0"/>
                <a:cs typeface="Segoe UI" panose="020B0502040204020203" pitchFamily="34" charset="0"/>
              </a:rPr>
              <a:t>HANTANG TOUR</a:t>
            </a:r>
            <a:endParaRPr lang="en-US" sz="2000" b="1" spc="1200" dirty="0">
              <a:solidFill>
                <a:srgbClr val="D6AE7E"/>
              </a:solidFill>
              <a:ea typeface="Montserrat Semi" charset="0"/>
              <a:cs typeface="Segoe UI" panose="020B0502040204020203" pitchFamily="34" charset="0"/>
            </a:endParaRPr>
          </a:p>
        </p:txBody>
      </p:sp>
      <p:grpSp>
        <p:nvGrpSpPr>
          <p:cNvPr id="30" name="Group 29"/>
          <p:cNvGrpSpPr/>
          <p:nvPr/>
        </p:nvGrpSpPr>
        <p:grpSpPr>
          <a:xfrm>
            <a:off x="21319530" y="1823458"/>
            <a:ext cx="1544239" cy="925083"/>
            <a:chOff x="1775548" y="1990598"/>
            <a:chExt cx="621122" cy="372086"/>
          </a:xfrm>
        </p:grpSpPr>
        <p:sp>
          <p:nvSpPr>
            <p:cNvPr id="31" name="Freeform 226"/>
            <p:cNvSpPr>
              <a:spLocks noChangeArrowheads="1"/>
            </p:cNvSpPr>
            <p:nvPr/>
          </p:nvSpPr>
          <p:spPr bwMode="auto">
            <a:xfrm>
              <a:off x="1775548" y="1990598"/>
              <a:ext cx="621122" cy="372086"/>
            </a:xfrm>
            <a:custGeom>
              <a:avLst/>
              <a:gdLst>
                <a:gd name="T0" fmla="*/ 933 w 934"/>
                <a:gd name="T1" fmla="*/ 559 h 560"/>
                <a:gd name="T2" fmla="*/ 0 w 934"/>
                <a:gd name="T3" fmla="*/ 559 h 560"/>
                <a:gd name="T4" fmla="*/ 0 w 934"/>
                <a:gd name="T5" fmla="*/ 0 h 560"/>
                <a:gd name="T6" fmla="*/ 933 w 934"/>
                <a:gd name="T7" fmla="*/ 0 h 560"/>
                <a:gd name="T8" fmla="*/ 933 w 934"/>
                <a:gd name="T9" fmla="*/ 559 h 560"/>
              </a:gdLst>
              <a:ahLst/>
              <a:cxnLst>
                <a:cxn ang="0">
                  <a:pos x="T0" y="T1"/>
                </a:cxn>
                <a:cxn ang="0">
                  <a:pos x="T2" y="T3"/>
                </a:cxn>
                <a:cxn ang="0">
                  <a:pos x="T4" y="T5"/>
                </a:cxn>
                <a:cxn ang="0">
                  <a:pos x="T6" y="T7"/>
                </a:cxn>
                <a:cxn ang="0">
                  <a:pos x="T8" y="T9"/>
                </a:cxn>
              </a:cxnLst>
              <a:rect l="0" t="0" r="r" b="b"/>
              <a:pathLst>
                <a:path w="934" h="560">
                  <a:moveTo>
                    <a:pt x="933" y="559"/>
                  </a:moveTo>
                  <a:lnTo>
                    <a:pt x="0" y="559"/>
                  </a:lnTo>
                  <a:lnTo>
                    <a:pt x="0" y="0"/>
                  </a:lnTo>
                  <a:lnTo>
                    <a:pt x="933" y="0"/>
                  </a:lnTo>
                  <a:lnTo>
                    <a:pt x="933" y="559"/>
                  </a:lnTo>
                </a:path>
              </a:pathLst>
            </a:custGeom>
            <a:noFill/>
            <a:ln w="34290" cap="flat">
              <a:solidFill>
                <a:srgbClr val="F3F3F3"/>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rgbClr val="7F7F7F"/>
                </a:solidFill>
              </a:endParaRPr>
            </a:p>
          </p:txBody>
        </p:sp>
        <p:sp>
          <p:nvSpPr>
            <p:cNvPr id="32" name="Freeform 227"/>
            <p:cNvSpPr>
              <a:spLocks noChangeArrowheads="1"/>
            </p:cNvSpPr>
            <p:nvPr/>
          </p:nvSpPr>
          <p:spPr bwMode="auto">
            <a:xfrm>
              <a:off x="1775548" y="1990598"/>
              <a:ext cx="621122" cy="199228"/>
            </a:xfrm>
            <a:custGeom>
              <a:avLst/>
              <a:gdLst>
                <a:gd name="T0" fmla="*/ 0 w 934"/>
                <a:gd name="T1" fmla="*/ 0 h 299"/>
                <a:gd name="T2" fmla="*/ 463 w 934"/>
                <a:gd name="T3" fmla="*/ 298 h 299"/>
                <a:gd name="T4" fmla="*/ 933 w 934"/>
                <a:gd name="T5" fmla="*/ 0 h 299"/>
              </a:gdLst>
              <a:ahLst/>
              <a:cxnLst>
                <a:cxn ang="0">
                  <a:pos x="T0" y="T1"/>
                </a:cxn>
                <a:cxn ang="0">
                  <a:pos x="T2" y="T3"/>
                </a:cxn>
                <a:cxn ang="0">
                  <a:pos x="T4" y="T5"/>
                </a:cxn>
              </a:cxnLst>
              <a:rect l="0" t="0" r="r" b="b"/>
              <a:pathLst>
                <a:path w="934" h="299">
                  <a:moveTo>
                    <a:pt x="0" y="0"/>
                  </a:moveTo>
                  <a:lnTo>
                    <a:pt x="463" y="298"/>
                  </a:lnTo>
                  <a:lnTo>
                    <a:pt x="933" y="0"/>
                  </a:lnTo>
                </a:path>
              </a:pathLst>
            </a:custGeom>
            <a:noFill/>
            <a:ln w="34290" cap="flat">
              <a:solidFill>
                <a:srgbClr val="F3F3F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rgbClr val="7F7F7F"/>
                </a:solidFill>
              </a:endParaRPr>
            </a:p>
          </p:txBody>
        </p:sp>
      </p:grpSp>
      <p:sp>
        <p:nvSpPr>
          <p:cNvPr id="33" name="Freeform 583"/>
          <p:cNvSpPr>
            <a:spLocks noChangeArrowheads="1"/>
          </p:cNvSpPr>
          <p:nvPr/>
        </p:nvSpPr>
        <p:spPr bwMode="auto">
          <a:xfrm>
            <a:off x="16773024" y="10676089"/>
            <a:ext cx="1493251" cy="1507821"/>
          </a:xfrm>
          <a:custGeom>
            <a:avLst/>
            <a:gdLst>
              <a:gd name="T0" fmla="*/ 455 w 904"/>
              <a:gd name="T1" fmla="*/ 687 h 912"/>
              <a:gd name="T2" fmla="*/ 157 w 904"/>
              <a:gd name="T3" fmla="*/ 911 h 912"/>
              <a:gd name="T4" fmla="*/ 276 w 904"/>
              <a:gd name="T5" fmla="*/ 553 h 912"/>
              <a:gd name="T6" fmla="*/ 0 w 904"/>
              <a:gd name="T7" fmla="*/ 344 h 912"/>
              <a:gd name="T8" fmla="*/ 336 w 904"/>
              <a:gd name="T9" fmla="*/ 344 h 912"/>
              <a:gd name="T10" fmla="*/ 455 w 904"/>
              <a:gd name="T11" fmla="*/ 0 h 912"/>
              <a:gd name="T12" fmla="*/ 575 w 904"/>
              <a:gd name="T13" fmla="*/ 344 h 912"/>
              <a:gd name="T14" fmla="*/ 903 w 904"/>
              <a:gd name="T15" fmla="*/ 344 h 912"/>
              <a:gd name="T16" fmla="*/ 635 w 904"/>
              <a:gd name="T17" fmla="*/ 553 h 912"/>
              <a:gd name="T18" fmla="*/ 754 w 904"/>
              <a:gd name="T19" fmla="*/ 911 h 912"/>
              <a:gd name="T20" fmla="*/ 455 w 904"/>
              <a:gd name="T21" fmla="*/ 687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4" h="912">
                <a:moveTo>
                  <a:pt x="455" y="687"/>
                </a:moveTo>
                <a:lnTo>
                  <a:pt x="157" y="911"/>
                </a:lnTo>
                <a:lnTo>
                  <a:pt x="276" y="553"/>
                </a:lnTo>
                <a:lnTo>
                  <a:pt x="0" y="344"/>
                </a:lnTo>
                <a:lnTo>
                  <a:pt x="336" y="344"/>
                </a:lnTo>
                <a:lnTo>
                  <a:pt x="455" y="0"/>
                </a:lnTo>
                <a:lnTo>
                  <a:pt x="575" y="344"/>
                </a:lnTo>
                <a:lnTo>
                  <a:pt x="903" y="344"/>
                </a:lnTo>
                <a:lnTo>
                  <a:pt x="635" y="553"/>
                </a:lnTo>
                <a:lnTo>
                  <a:pt x="754" y="911"/>
                </a:lnTo>
                <a:lnTo>
                  <a:pt x="455" y="687"/>
                </a:lnTo>
              </a:path>
            </a:pathLst>
          </a:custGeom>
          <a:noFill/>
          <a:ln w="34290" cap="flat">
            <a:solidFill>
              <a:srgbClr val="F3F3F3"/>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rgbClr val="7F7F7F"/>
              </a:solidFill>
            </a:endParaRPr>
          </a:p>
        </p:txBody>
      </p:sp>
      <p:pic>
        <p:nvPicPr>
          <p:cNvPr id="14" name="图片 13"/>
          <p:cNvPicPr>
            <a:picLocks noChangeAspect="1"/>
          </p:cNvPicPr>
          <p:nvPr/>
        </p:nvPicPr>
        <p:blipFill rotWithShape="1">
          <a:blip r:embed="rId2" cstate="email">
            <a:extLst>
              <a:ext uri="{28A0092B-C50C-407E-A947-70E740481C1C}">
                <a14:useLocalDpi xmlns:a14="http://schemas.microsoft.com/office/drawing/2010/main" val="0"/>
              </a:ext>
            </a:extLst>
          </a:blip>
          <a:srcRect t="15510"/>
          <a:stretch/>
        </p:blipFill>
        <p:spPr>
          <a:xfrm>
            <a:off x="0" y="0"/>
            <a:ext cx="9090991" cy="5760727"/>
          </a:xfrm>
          <a:prstGeom prst="rect">
            <a:avLst/>
          </a:prstGeom>
        </p:spPr>
      </p:pic>
      <p:pic>
        <p:nvPicPr>
          <p:cNvPr id="16" name="图片 1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84365" y="-5767"/>
            <a:ext cx="7688659" cy="5766494"/>
          </a:xfrm>
          <a:prstGeom prst="rect">
            <a:avLst/>
          </a:prstGeom>
        </p:spPr>
      </p:pic>
      <p:pic>
        <p:nvPicPr>
          <p:cNvPr id="17" name="图片 1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773023" y="-1"/>
            <a:ext cx="7680969" cy="5760727"/>
          </a:xfrm>
          <a:prstGeom prst="rect">
            <a:avLst/>
          </a:prstGeom>
        </p:spPr>
      </p:pic>
      <p:sp>
        <p:nvSpPr>
          <p:cNvPr id="25" name="TextBox 24"/>
          <p:cNvSpPr txBox="1"/>
          <p:nvPr/>
        </p:nvSpPr>
        <p:spPr>
          <a:xfrm>
            <a:off x="1238940" y="9203180"/>
            <a:ext cx="20466733" cy="3811300"/>
          </a:xfrm>
          <a:prstGeom prst="rect">
            <a:avLst/>
          </a:prstGeom>
          <a:noFill/>
        </p:spPr>
        <p:txBody>
          <a:bodyPr wrap="square" rtlCol="0">
            <a:spAutoFit/>
          </a:bodyPr>
          <a:lstStyle/>
          <a:p>
            <a:pPr>
              <a:lnSpc>
                <a:spcPts val="5800"/>
              </a:lnSpc>
            </a:pPr>
            <a:r>
              <a:rPr lang="en-US" b="1" spc="300" dirty="0">
                <a:latin typeface="Chaparral Pro Light" pitchFamily="18" charset="0"/>
                <a:ea typeface="Montserrat Light" charset="0"/>
                <a:cs typeface="Segoe UI" panose="020B0502040204020203" pitchFamily="34" charset="0"/>
              </a:rPr>
              <a:t>Then the Reed Flute Cave is followed for visit, Reed Flute Cave is a fascinating gallery of natural sculptures (limestone cave formations), now enhanced by multicolored lighting, which has been one of Guilin's many interesting attractions for over 1,200 years</a:t>
            </a:r>
            <a:r>
              <a:rPr lang="en-US" b="1" spc="300" dirty="0" smtClean="0">
                <a:latin typeface="Chaparral Pro Light" pitchFamily="18" charset="0"/>
                <a:ea typeface="Montserrat Light" charset="0"/>
                <a:cs typeface="Segoe UI" panose="020B0502040204020203" pitchFamily="34" charset="0"/>
              </a:rPr>
              <a:t>. It </a:t>
            </a:r>
            <a:r>
              <a:rPr lang="en-US" b="1" spc="300" dirty="0">
                <a:latin typeface="Chaparral Pro Light" pitchFamily="18" charset="0"/>
                <a:ea typeface="Montserrat Light" charset="0"/>
                <a:cs typeface="Segoe UI" panose="020B0502040204020203" pitchFamily="34" charset="0"/>
              </a:rPr>
              <a:t>rates as one of the top four tourist sites in the city. The cave got its name from a type of reed growing outside, which can be made into melodious flutes. </a:t>
            </a:r>
            <a:endParaRPr lang="en-US" b="1" spc="300" dirty="0">
              <a:latin typeface="Chaparral Pro Light" pitchFamily="18" charset="0"/>
              <a:ea typeface="Montserrat Light" charset="0"/>
              <a:cs typeface="Segoe UI" panose="020B0502040204020203" pitchFamily="34" charset="0"/>
            </a:endParaRPr>
          </a:p>
        </p:txBody>
      </p:sp>
    </p:spTree>
    <p:extLst>
      <p:ext uri="{BB962C8B-B14F-4D97-AF65-F5344CB8AC3E}">
        <p14:creationId xmlns:p14="http://schemas.microsoft.com/office/powerpoint/2010/main" val="1320153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74020" y="913251"/>
            <a:ext cx="10337319" cy="1429634"/>
            <a:chOff x="1510124" y="1490771"/>
            <a:chExt cx="10337319" cy="1429634"/>
          </a:xfrm>
        </p:grpSpPr>
        <p:sp>
          <p:nvSpPr>
            <p:cNvPr id="26" name="TextBox 25"/>
            <p:cNvSpPr txBox="1"/>
            <p:nvPr/>
          </p:nvSpPr>
          <p:spPr>
            <a:xfrm>
              <a:off x="1510124" y="1950909"/>
              <a:ext cx="10337319" cy="969496"/>
            </a:xfrm>
            <a:prstGeom prst="rect">
              <a:avLst/>
            </a:prstGeom>
            <a:noFill/>
          </p:spPr>
          <p:txBody>
            <a:bodyPr wrap="square" rtlCol="0">
              <a:spAutoFit/>
            </a:bodyPr>
            <a:lstStyle/>
            <a:p>
              <a:r>
                <a:rPr lang="en-US" sz="5700" b="1" i="1" spc="600" dirty="0" smtClean="0">
                  <a:solidFill>
                    <a:srgbClr val="000000"/>
                  </a:solidFill>
                  <a:latin typeface="Segoe UI" panose="020B0502040204020203" pitchFamily="34" charset="0"/>
                  <a:ea typeface="Montserrat" charset="0"/>
                  <a:cs typeface="Montserrat" charset="0"/>
                </a:rPr>
                <a:t>Day </a:t>
              </a:r>
              <a:r>
                <a:rPr lang="en-US" sz="5700" b="1" i="1" spc="600" dirty="0">
                  <a:solidFill>
                    <a:srgbClr val="000000"/>
                  </a:solidFill>
                  <a:latin typeface="Segoe UI" panose="020B0502040204020203" pitchFamily="34" charset="0"/>
                  <a:ea typeface="Montserrat" charset="0"/>
                  <a:cs typeface="Montserrat" charset="0"/>
                </a:rPr>
                <a:t>cruise × Li River</a:t>
              </a:r>
            </a:p>
          </p:txBody>
        </p:sp>
        <p:sp>
          <p:nvSpPr>
            <p:cNvPr id="27" name="TextBox 26"/>
            <p:cNvSpPr txBox="1"/>
            <p:nvPr/>
          </p:nvSpPr>
          <p:spPr>
            <a:xfrm>
              <a:off x="1510124" y="1490771"/>
              <a:ext cx="6267894" cy="338554"/>
            </a:xfrm>
            <a:prstGeom prst="rect">
              <a:avLst/>
            </a:prstGeom>
            <a:noFill/>
          </p:spPr>
          <p:txBody>
            <a:bodyPr wrap="square" rtlCol="0">
              <a:spAutoFit/>
            </a:bodyPr>
            <a:lstStyle/>
            <a:p>
              <a:r>
                <a:rPr lang="en-US" sz="1600" spc="1200" dirty="0" smtClean="0">
                  <a:solidFill>
                    <a:srgbClr val="000000"/>
                  </a:solidFill>
                  <a:latin typeface="Segoe UI" panose="020B0502040204020203" pitchFamily="34" charset="0"/>
                  <a:ea typeface="Montserrat" charset="0"/>
                  <a:cs typeface="Montserrat" charset="0"/>
                </a:rPr>
                <a:t>HANTANG TOUR</a:t>
              </a:r>
              <a:endParaRPr lang="en-US" sz="1600" spc="1200" dirty="0">
                <a:solidFill>
                  <a:srgbClr val="000000"/>
                </a:solidFill>
                <a:latin typeface="Segoe UI" panose="020B0502040204020203" pitchFamily="34" charset="0"/>
                <a:ea typeface="Montserrat" charset="0"/>
                <a:cs typeface="Montserrat" charset="0"/>
              </a:endParaRPr>
            </a:p>
          </p:txBody>
        </p:sp>
      </p:grpSp>
      <p:grpSp>
        <p:nvGrpSpPr>
          <p:cNvPr id="14" name="Group 1"/>
          <p:cNvGrpSpPr/>
          <p:nvPr/>
        </p:nvGrpSpPr>
        <p:grpSpPr>
          <a:xfrm>
            <a:off x="12933497" y="7939778"/>
            <a:ext cx="11185735" cy="1429633"/>
            <a:chOff x="1510124" y="1490771"/>
            <a:chExt cx="11185735" cy="1429633"/>
          </a:xfrm>
        </p:grpSpPr>
        <p:sp>
          <p:nvSpPr>
            <p:cNvPr id="15" name="TextBox 14"/>
            <p:cNvSpPr txBox="1"/>
            <p:nvPr/>
          </p:nvSpPr>
          <p:spPr>
            <a:xfrm>
              <a:off x="1510124" y="1950908"/>
              <a:ext cx="11185735" cy="969496"/>
            </a:xfrm>
            <a:prstGeom prst="rect">
              <a:avLst/>
            </a:prstGeom>
            <a:noFill/>
          </p:spPr>
          <p:txBody>
            <a:bodyPr wrap="square" rtlCol="0">
              <a:spAutoFit/>
            </a:bodyPr>
            <a:lstStyle/>
            <a:p>
              <a:r>
                <a:rPr lang="en-US" sz="5700" b="1" i="1" spc="600" dirty="0">
                  <a:solidFill>
                    <a:srgbClr val="000000"/>
                  </a:solidFill>
                  <a:latin typeface="Segoe UI" panose="020B0502040204020203" pitchFamily="34" charset="0"/>
                  <a:ea typeface="Montserrat" charset="0"/>
                  <a:cs typeface="Montserrat" charset="0"/>
                </a:rPr>
                <a:t>Impression of </a:t>
              </a:r>
              <a:r>
                <a:rPr lang="en-US" sz="5700" b="1" i="1" spc="600" dirty="0" err="1">
                  <a:solidFill>
                    <a:srgbClr val="000000"/>
                  </a:solidFill>
                  <a:latin typeface="Segoe UI" panose="020B0502040204020203" pitchFamily="34" charset="0"/>
                  <a:ea typeface="Montserrat" charset="0"/>
                  <a:cs typeface="Montserrat" charset="0"/>
                </a:rPr>
                <a:t>Liusanjie</a:t>
              </a:r>
              <a:endParaRPr lang="en-US" sz="5700" b="1" i="1" spc="600" dirty="0">
                <a:solidFill>
                  <a:srgbClr val="000000"/>
                </a:solidFill>
                <a:latin typeface="Segoe UI" panose="020B0502040204020203" pitchFamily="34" charset="0"/>
                <a:ea typeface="Montserrat" charset="0"/>
                <a:cs typeface="Montserrat" charset="0"/>
              </a:endParaRPr>
            </a:p>
          </p:txBody>
        </p:sp>
        <p:sp>
          <p:nvSpPr>
            <p:cNvPr id="16" name="TextBox 15"/>
            <p:cNvSpPr txBox="1"/>
            <p:nvPr/>
          </p:nvSpPr>
          <p:spPr>
            <a:xfrm>
              <a:off x="1510124" y="1490771"/>
              <a:ext cx="6267894" cy="338554"/>
            </a:xfrm>
            <a:prstGeom prst="rect">
              <a:avLst/>
            </a:prstGeom>
            <a:noFill/>
          </p:spPr>
          <p:txBody>
            <a:bodyPr wrap="square" rtlCol="0">
              <a:spAutoFit/>
            </a:bodyPr>
            <a:lstStyle/>
            <a:p>
              <a:r>
                <a:rPr lang="en-US" sz="1600" spc="1200" dirty="0" smtClean="0">
                  <a:solidFill>
                    <a:srgbClr val="000000"/>
                  </a:solidFill>
                  <a:latin typeface="Segoe UI" panose="020B0502040204020203" pitchFamily="34" charset="0"/>
                  <a:ea typeface="Montserrat" charset="0"/>
                  <a:cs typeface="Montserrat" charset="0"/>
                </a:rPr>
                <a:t>HANTANG TOUR</a:t>
              </a:r>
              <a:endParaRPr lang="en-US" sz="1600" spc="1200" dirty="0">
                <a:solidFill>
                  <a:srgbClr val="000000"/>
                </a:solidFill>
                <a:latin typeface="Segoe UI" panose="020B0502040204020203" pitchFamily="34" charset="0"/>
                <a:ea typeface="Montserrat" charset="0"/>
                <a:cs typeface="Montserrat" charset="0"/>
              </a:endParaRPr>
            </a:p>
          </p:txBody>
        </p:sp>
      </p:grpSp>
      <p:sp>
        <p:nvSpPr>
          <p:cNvPr id="17" name="TextBox 16"/>
          <p:cNvSpPr txBox="1"/>
          <p:nvPr/>
        </p:nvSpPr>
        <p:spPr>
          <a:xfrm>
            <a:off x="874020" y="2561785"/>
            <a:ext cx="11231219" cy="3862596"/>
          </a:xfrm>
          <a:prstGeom prst="rect">
            <a:avLst/>
          </a:prstGeom>
          <a:noFill/>
        </p:spPr>
        <p:txBody>
          <a:bodyPr wrap="square" rtlCol="0">
            <a:spAutoFit/>
          </a:bodyPr>
          <a:lstStyle/>
          <a:p>
            <a:pPr>
              <a:lnSpc>
                <a:spcPts val="4200"/>
              </a:lnSpc>
            </a:pPr>
            <a:r>
              <a:rPr lang="en-US" sz="3200" b="1" spc="300" dirty="0">
                <a:solidFill>
                  <a:srgbClr val="7F7F7F"/>
                </a:solidFill>
                <a:latin typeface="Chaparral Pro Light" pitchFamily="18" charset="0"/>
                <a:ea typeface="Montserrat Light" charset="0"/>
                <a:cs typeface="Segoe UI" panose="020B0502040204020203" pitchFamily="34" charset="0"/>
              </a:rPr>
              <a:t>The cruise will take about 4-5hours during the </a:t>
            </a:r>
            <a:r>
              <a:rPr lang="en-US" sz="3200" b="1" spc="300" dirty="0" smtClean="0">
                <a:solidFill>
                  <a:srgbClr val="7F7F7F"/>
                </a:solidFill>
                <a:latin typeface="Chaparral Pro Light" pitchFamily="18" charset="0"/>
                <a:ea typeface="Montserrat Light" charset="0"/>
                <a:cs typeface="Segoe UI" panose="020B0502040204020203" pitchFamily="34" charset="0"/>
              </a:rPr>
              <a:t>day. </a:t>
            </a:r>
            <a:r>
              <a:rPr lang="en-US" sz="3200" b="1" spc="300" dirty="0">
                <a:solidFill>
                  <a:srgbClr val="7F7F7F"/>
                </a:solidFill>
                <a:latin typeface="Chaparral Pro Light" pitchFamily="18" charset="0"/>
                <a:ea typeface="Montserrat Light" charset="0"/>
                <a:cs typeface="Segoe UI" panose="020B0502040204020203" pitchFamily="34" charset="0"/>
              </a:rPr>
              <a:t>Li River flows 83 </a:t>
            </a:r>
            <a:r>
              <a:rPr lang="en-US" sz="3200" b="1" spc="300" dirty="0" err="1" smtClean="0">
                <a:solidFill>
                  <a:srgbClr val="7F7F7F"/>
                </a:solidFill>
                <a:latin typeface="Chaparral Pro Light" pitchFamily="18" charset="0"/>
                <a:ea typeface="Montserrat Light" charset="0"/>
                <a:cs typeface="Segoe UI" panose="020B0502040204020203" pitchFamily="34" charset="0"/>
              </a:rPr>
              <a:t>kilometres</a:t>
            </a:r>
            <a:r>
              <a:rPr lang="en-US" sz="3200" b="1" spc="300" dirty="0" smtClean="0">
                <a:solidFill>
                  <a:srgbClr val="7F7F7F"/>
                </a:solidFill>
                <a:latin typeface="Chaparral Pro Light" pitchFamily="18" charset="0"/>
                <a:ea typeface="Montserrat Light" charset="0"/>
                <a:cs typeface="Segoe UI" panose="020B0502040204020203" pitchFamily="34" charset="0"/>
              </a:rPr>
              <a:t> from </a:t>
            </a:r>
            <a:r>
              <a:rPr lang="en-US" sz="3200" b="1" spc="300" dirty="0">
                <a:solidFill>
                  <a:srgbClr val="7F7F7F"/>
                </a:solidFill>
                <a:latin typeface="Chaparral Pro Light" pitchFamily="18" charset="0"/>
                <a:ea typeface="Montserrat Light" charset="0"/>
                <a:cs typeface="Segoe UI" panose="020B0502040204020203" pitchFamily="34" charset="0"/>
              </a:rPr>
              <a:t>Guilin to </a:t>
            </a:r>
            <a:r>
              <a:rPr lang="en-US" sz="3200" b="1" spc="300" dirty="0" err="1">
                <a:solidFill>
                  <a:srgbClr val="7F7F7F"/>
                </a:solidFill>
                <a:latin typeface="Chaparral Pro Light" pitchFamily="18" charset="0"/>
                <a:ea typeface="Montserrat Light" charset="0"/>
                <a:cs typeface="Segoe UI" panose="020B0502040204020203" pitchFamily="34" charset="0"/>
              </a:rPr>
              <a:t>Yangshuo</a:t>
            </a:r>
            <a:r>
              <a:rPr lang="en-US" sz="3200" b="1" spc="300" dirty="0">
                <a:solidFill>
                  <a:srgbClr val="7F7F7F"/>
                </a:solidFill>
                <a:latin typeface="Chaparral Pro Light" pitchFamily="18" charset="0"/>
                <a:ea typeface="Montserrat Light" charset="0"/>
                <a:cs typeface="Segoe UI" panose="020B0502040204020203" pitchFamily="34" charset="0"/>
              </a:rPr>
              <a:t>, where the karst mountains and river sights highlight the famous Li River cruise. </a:t>
            </a:r>
            <a:r>
              <a:rPr lang="en-US" sz="3200" b="1" spc="300" dirty="0" smtClean="0">
                <a:solidFill>
                  <a:srgbClr val="7F7F7F"/>
                </a:solidFill>
                <a:latin typeface="Chaparral Pro Light" pitchFamily="18" charset="0"/>
                <a:ea typeface="Montserrat Light" charset="0"/>
                <a:cs typeface="Segoe UI" panose="020B0502040204020203" pitchFamily="34" charset="0"/>
              </a:rPr>
              <a:t>Along </a:t>
            </a:r>
            <a:r>
              <a:rPr lang="en-US" sz="3200" b="1" spc="300" dirty="0">
                <a:solidFill>
                  <a:srgbClr val="7F7F7F"/>
                </a:solidFill>
                <a:latin typeface="Chaparral Pro Light" pitchFamily="18" charset="0"/>
                <a:ea typeface="Montserrat Light" charset="0"/>
                <a:cs typeface="Segoe UI" panose="020B0502040204020203" pitchFamily="34" charset="0"/>
              </a:rPr>
              <a:t>the journey you may have relax time to see all the beautiful and grotesque mountain and landscape of the scenery, including the pattern on </a:t>
            </a:r>
            <a:r>
              <a:rPr lang="en-US" sz="3200" b="1" spc="300" dirty="0" smtClean="0">
                <a:solidFill>
                  <a:srgbClr val="7F7F7F"/>
                </a:solidFill>
                <a:latin typeface="Chaparral Pro Light" pitchFamily="18" charset="0"/>
                <a:ea typeface="Montserrat Light" charset="0"/>
                <a:cs typeface="Segoe UI" panose="020B0502040204020203" pitchFamily="34" charset="0"/>
              </a:rPr>
              <a:t>20 </a:t>
            </a:r>
            <a:r>
              <a:rPr lang="en-US" sz="3200" b="1" spc="300" dirty="0">
                <a:solidFill>
                  <a:srgbClr val="7F7F7F"/>
                </a:solidFill>
                <a:latin typeface="Chaparral Pro Light" pitchFamily="18" charset="0"/>
                <a:ea typeface="Montserrat Light" charset="0"/>
                <a:cs typeface="Segoe UI" panose="020B0502040204020203" pitchFamily="34" charset="0"/>
              </a:rPr>
              <a:t>yuan.</a:t>
            </a:r>
          </a:p>
        </p:txBody>
      </p:sp>
      <p:sp>
        <p:nvSpPr>
          <p:cNvPr id="18" name="TextBox 17"/>
          <p:cNvSpPr txBox="1"/>
          <p:nvPr/>
        </p:nvSpPr>
        <p:spPr>
          <a:xfrm>
            <a:off x="12888011" y="10024392"/>
            <a:ext cx="11231219" cy="2246769"/>
          </a:xfrm>
          <a:prstGeom prst="rect">
            <a:avLst/>
          </a:prstGeom>
          <a:noFill/>
        </p:spPr>
        <p:txBody>
          <a:bodyPr wrap="square" rtlCol="0">
            <a:spAutoFit/>
          </a:bodyPr>
          <a:lstStyle/>
          <a:p>
            <a:pPr>
              <a:lnSpc>
                <a:spcPts val="4200"/>
              </a:lnSpc>
            </a:pPr>
            <a:r>
              <a:rPr lang="en-US" sz="3200" b="1" spc="300" dirty="0">
                <a:solidFill>
                  <a:srgbClr val="7F7F7F"/>
                </a:solidFill>
                <a:latin typeface="Chaparral Pro Light" pitchFamily="18" charset="0"/>
                <a:ea typeface="Montserrat Light" charset="0"/>
                <a:cs typeface="Segoe UI" panose="020B0502040204020203" pitchFamily="34" charset="0"/>
              </a:rPr>
              <a:t>It is a virtual scenery performance that uses the waters of Li River as the stage, 12 hills as background. With the vast sky, it consists of the largest virtual scenery theatre in the world.</a:t>
            </a:r>
          </a:p>
        </p:txBody>
      </p:sp>
      <p:pic>
        <p:nvPicPr>
          <p:cNvPr id="13" name="图片占位符 12"/>
          <p:cNvPicPr>
            <a:picLocks noGrp="1" noChangeAspect="1"/>
          </p:cNvPicPr>
          <p:nvPr>
            <p:ph type="pic" sz="quarter" idx="28"/>
          </p:nvPr>
        </p:nvPicPr>
        <p:blipFill rotWithShape="1">
          <a:blip r:embed="rId2" cstate="email">
            <a:extLst>
              <a:ext uri="{28A0092B-C50C-407E-A947-70E740481C1C}">
                <a14:useLocalDpi xmlns:a14="http://schemas.microsoft.com/office/drawing/2010/main" val="0"/>
              </a:ext>
            </a:extLst>
          </a:blip>
          <a:srcRect l="4004" t="8408" r="2211" b="12479"/>
          <a:stretch/>
        </p:blipFill>
        <p:spPr/>
      </p:pic>
      <p:pic>
        <p:nvPicPr>
          <p:cNvPr id="20" name="图片占位符 19"/>
          <p:cNvPicPr>
            <a:picLocks noGrp="1" noChangeAspect="1"/>
          </p:cNvPicPr>
          <p:nvPr>
            <p:ph type="pic" sz="quarter" idx="29"/>
          </p:nvPr>
        </p:nvPicPr>
        <p:blipFill rotWithShape="1">
          <a:blip r:embed="rId3">
            <a:extLst>
              <a:ext uri="{28A0092B-C50C-407E-A947-70E740481C1C}">
                <a14:useLocalDpi xmlns:a14="http://schemas.microsoft.com/office/drawing/2010/main" val="0"/>
              </a:ext>
            </a:extLst>
          </a:blip>
          <a:srcRect b="11780"/>
          <a:stretch/>
        </p:blipFill>
        <p:spPr/>
      </p:pic>
    </p:spTree>
    <p:extLst>
      <p:ext uri="{BB962C8B-B14F-4D97-AF65-F5344CB8AC3E}">
        <p14:creationId xmlns:p14="http://schemas.microsoft.com/office/powerpoint/2010/main" val="3727777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816192" y="6677778"/>
            <a:ext cx="10561458" cy="7038222"/>
          </a:xfrm>
          <a:prstGeom prst="rect">
            <a:avLst/>
          </a:prstGeom>
        </p:spPr>
      </p:pic>
      <p:pic>
        <p:nvPicPr>
          <p:cNvPr id="17" name="图片 1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 y="0"/>
            <a:ext cx="10020581" cy="6677778"/>
          </a:xfrm>
          <a:prstGeom prst="rect">
            <a:avLst/>
          </a:prstGeom>
        </p:spPr>
      </p:pic>
      <p:pic>
        <p:nvPicPr>
          <p:cNvPr id="18" name="图片 1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185375" y="0"/>
            <a:ext cx="10085180" cy="6720827"/>
          </a:xfrm>
          <a:prstGeom prst="rect">
            <a:avLst/>
          </a:prstGeom>
        </p:spPr>
      </p:pic>
      <p:pic>
        <p:nvPicPr>
          <p:cNvPr id="20"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249" y="6677778"/>
            <a:ext cx="12529797" cy="7038222"/>
          </a:xfrm>
          <a:prstGeom prst="rect">
            <a:avLst/>
          </a:prstGeom>
        </p:spPr>
      </p:pic>
    </p:spTree>
    <p:extLst>
      <p:ext uri="{BB962C8B-B14F-4D97-AF65-F5344CB8AC3E}">
        <p14:creationId xmlns:p14="http://schemas.microsoft.com/office/powerpoint/2010/main" val="168057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t="4988" b="4988"/>
          <a:stretch>
            <a:fillRect/>
          </a:stretch>
        </p:blipFill>
        <p:spPr/>
      </p:pic>
      <p:sp>
        <p:nvSpPr>
          <p:cNvPr id="13" name="Rectangle 12"/>
          <p:cNvSpPr/>
          <p:nvPr/>
        </p:nvSpPr>
        <p:spPr>
          <a:xfrm>
            <a:off x="-38100" y="38100"/>
            <a:ext cx="24415750" cy="13716000"/>
          </a:xfrm>
          <a:prstGeom prst="rect">
            <a:avLst/>
          </a:prstGeom>
          <a:solidFill>
            <a:srgbClr val="00000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rgbClr val="FFFFFF"/>
              </a:solidFill>
              <a:latin typeface="Segoe UI" panose="020B0502040204020203" pitchFamily="34" charset="0"/>
            </a:endParaRPr>
          </a:p>
        </p:txBody>
      </p:sp>
      <p:sp>
        <p:nvSpPr>
          <p:cNvPr id="23" name="TextBox 22"/>
          <p:cNvSpPr txBox="1"/>
          <p:nvPr/>
        </p:nvSpPr>
        <p:spPr>
          <a:xfrm>
            <a:off x="4621337" y="2885841"/>
            <a:ext cx="15110395" cy="1446550"/>
          </a:xfrm>
          <a:prstGeom prst="rect">
            <a:avLst/>
          </a:prstGeom>
          <a:noFill/>
        </p:spPr>
        <p:txBody>
          <a:bodyPr wrap="square" rtlCol="0">
            <a:spAutoFit/>
          </a:bodyPr>
          <a:lstStyle/>
          <a:p>
            <a:pPr algn="ctr"/>
            <a:r>
              <a:rPr lang="en-US" sz="8800" b="1" dirty="0">
                <a:solidFill>
                  <a:srgbClr val="FFFFFF"/>
                </a:solidFill>
                <a:latin typeface="Segoe UI" panose="020B0502040204020203" pitchFamily="34" charset="0"/>
                <a:ea typeface="Montserrat Semi" charset="0"/>
                <a:cs typeface="Montserrat Semi" charset="0"/>
              </a:rPr>
              <a:t>Get in Touch</a:t>
            </a:r>
          </a:p>
        </p:txBody>
      </p:sp>
      <p:sp>
        <p:nvSpPr>
          <p:cNvPr id="4" name="TextBox 3"/>
          <p:cNvSpPr txBox="1"/>
          <p:nvPr/>
        </p:nvSpPr>
        <p:spPr>
          <a:xfrm>
            <a:off x="6967606" y="4539364"/>
            <a:ext cx="10366238" cy="2431435"/>
          </a:xfrm>
          <a:prstGeom prst="rect">
            <a:avLst/>
          </a:prstGeom>
          <a:noFill/>
        </p:spPr>
        <p:txBody>
          <a:bodyPr wrap="square" rtlCol="0">
            <a:spAutoFit/>
          </a:bodyPr>
          <a:lstStyle/>
          <a:p>
            <a:pPr algn="ctr">
              <a:lnSpc>
                <a:spcPct val="150000"/>
              </a:lnSpc>
            </a:pPr>
            <a:endParaRPr lang="en-US" sz="3200" dirty="0">
              <a:solidFill>
                <a:srgbClr val="FFFFFF"/>
              </a:solidFill>
              <a:latin typeface="Segoe UI" panose="020B0502040204020203" pitchFamily="34" charset="0"/>
              <a:ea typeface="Montserrat" charset="0"/>
              <a:cs typeface="Montserrat" charset="0"/>
            </a:endParaRPr>
          </a:p>
          <a:p>
            <a:pPr algn="ctr"/>
            <a:r>
              <a:rPr lang="en-US" sz="3200" dirty="0">
                <a:solidFill>
                  <a:srgbClr val="FFFFFF"/>
                </a:solidFill>
                <a:latin typeface="Segoe UI" panose="020B0502040204020203" pitchFamily="34" charset="0"/>
                <a:ea typeface="Montserrat" charset="0"/>
                <a:cs typeface="Montserrat" charset="0"/>
              </a:rPr>
              <a:t>H.T. CHINA - SHANGHAI HAN TANG </a:t>
            </a:r>
            <a:r>
              <a:rPr lang="en-US" sz="3200" dirty="0" smtClean="0">
                <a:solidFill>
                  <a:srgbClr val="FFFFFF"/>
                </a:solidFill>
                <a:latin typeface="Segoe UI" panose="020B0502040204020203" pitchFamily="34" charset="0"/>
                <a:ea typeface="Montserrat" charset="0"/>
                <a:cs typeface="Montserrat" charset="0"/>
              </a:rPr>
              <a:t>TOUR</a:t>
            </a:r>
          </a:p>
          <a:p>
            <a:pPr algn="ctr"/>
            <a:endParaRPr lang="en-US" sz="3200" dirty="0">
              <a:solidFill>
                <a:srgbClr val="FFFFFF"/>
              </a:solidFill>
              <a:latin typeface="Segoe UI" panose="020B0502040204020203" pitchFamily="34" charset="0"/>
              <a:ea typeface="Montserrat" charset="0"/>
              <a:cs typeface="Montserrat" charset="0"/>
            </a:endParaRPr>
          </a:p>
          <a:p>
            <a:pPr algn="ctr"/>
            <a:r>
              <a:rPr lang="zh-CN" altLang="en-US" sz="4000" b="1" dirty="0">
                <a:solidFill>
                  <a:srgbClr val="FFFFFF"/>
                </a:solidFill>
                <a:latin typeface="Segoe UI" panose="020B0502040204020203" pitchFamily="34" charset="0"/>
                <a:ea typeface="Montserrat" charset="0"/>
                <a:cs typeface="Montserrat" charset="0"/>
              </a:rPr>
              <a:t>上海瀚唐国际旅游有限公司</a:t>
            </a:r>
            <a:endParaRPr lang="en-US" sz="4000" b="1" dirty="0">
              <a:solidFill>
                <a:srgbClr val="FFFFFF"/>
              </a:solidFill>
              <a:latin typeface="Segoe UI" panose="020B0502040204020203" pitchFamily="34" charset="0"/>
              <a:ea typeface="Montserrat" charset="0"/>
              <a:cs typeface="Montserrat" charset="0"/>
            </a:endParaRPr>
          </a:p>
        </p:txBody>
      </p:sp>
      <p:sp>
        <p:nvSpPr>
          <p:cNvPr id="5" name="TextBox 4"/>
          <p:cNvSpPr txBox="1"/>
          <p:nvPr/>
        </p:nvSpPr>
        <p:spPr>
          <a:xfrm>
            <a:off x="3578129" y="10670027"/>
            <a:ext cx="5567165" cy="584775"/>
          </a:xfrm>
          <a:prstGeom prst="rect">
            <a:avLst/>
          </a:prstGeom>
          <a:noFill/>
        </p:spPr>
        <p:txBody>
          <a:bodyPr wrap="none" rtlCol="0">
            <a:spAutoFit/>
          </a:bodyPr>
          <a:lstStyle/>
          <a:p>
            <a:pPr algn="ctr"/>
            <a:r>
              <a:rPr lang="en-US" sz="3200" b="1" spc="600" dirty="0">
                <a:solidFill>
                  <a:srgbClr val="FFFFFF"/>
                </a:solidFill>
                <a:latin typeface="Segoe UI" panose="020B0502040204020203" pitchFamily="34" charset="0"/>
                <a:ea typeface="Montserrat Semi" charset="0"/>
                <a:cs typeface="Montserrat Semi" charset="0"/>
              </a:rPr>
              <a:t>T: +86 21 6333 1311</a:t>
            </a:r>
          </a:p>
        </p:txBody>
      </p:sp>
      <p:sp>
        <p:nvSpPr>
          <p:cNvPr id="6" name="TextBox 5"/>
          <p:cNvSpPr txBox="1"/>
          <p:nvPr/>
        </p:nvSpPr>
        <p:spPr>
          <a:xfrm>
            <a:off x="3975736" y="11549116"/>
            <a:ext cx="5169558" cy="584775"/>
          </a:xfrm>
          <a:prstGeom prst="rect">
            <a:avLst/>
          </a:prstGeom>
          <a:noFill/>
        </p:spPr>
        <p:txBody>
          <a:bodyPr wrap="square" rtlCol="0">
            <a:spAutoFit/>
          </a:bodyPr>
          <a:lstStyle/>
          <a:p>
            <a:pPr algn="ctr"/>
            <a:r>
              <a:rPr lang="en-US" sz="3200" dirty="0">
                <a:solidFill>
                  <a:srgbClr val="FFFFFF"/>
                </a:solidFill>
                <a:latin typeface="Segoe UI" panose="020B0502040204020203" pitchFamily="34" charset="0"/>
                <a:ea typeface="Montserrat" charset="0"/>
                <a:cs typeface="Montserrat" charset="0"/>
              </a:rPr>
              <a:t>(English/Spanish Speaking)</a:t>
            </a:r>
          </a:p>
        </p:txBody>
      </p:sp>
      <p:sp>
        <p:nvSpPr>
          <p:cNvPr id="7" name="TextBox 6"/>
          <p:cNvSpPr txBox="1"/>
          <p:nvPr/>
        </p:nvSpPr>
        <p:spPr>
          <a:xfrm>
            <a:off x="9694117" y="10718119"/>
            <a:ext cx="5070554" cy="584775"/>
          </a:xfrm>
          <a:prstGeom prst="rect">
            <a:avLst/>
          </a:prstGeom>
          <a:noFill/>
        </p:spPr>
        <p:txBody>
          <a:bodyPr wrap="none" rtlCol="0">
            <a:spAutoFit/>
          </a:bodyPr>
          <a:lstStyle/>
          <a:p>
            <a:pPr algn="ctr"/>
            <a:r>
              <a:rPr lang="en-US" sz="3200" b="1" spc="600" dirty="0" smtClean="0">
                <a:solidFill>
                  <a:srgbClr val="FFFFFF"/>
                </a:solidFill>
                <a:latin typeface="Segoe UI" panose="020B0502040204020203" pitchFamily="34" charset="0"/>
                <a:ea typeface="Montserrat Semi" charset="0"/>
                <a:cs typeface="Montserrat Semi" charset="0"/>
              </a:rPr>
              <a:t>RVS@htc-tour.com</a:t>
            </a:r>
            <a:endParaRPr lang="en-US" sz="3200" b="1" spc="600" dirty="0">
              <a:solidFill>
                <a:srgbClr val="FFFFFF"/>
              </a:solidFill>
              <a:latin typeface="Segoe UI" panose="020B0502040204020203" pitchFamily="34" charset="0"/>
              <a:ea typeface="Montserrat Semi" charset="0"/>
              <a:cs typeface="Montserrat Semi" charset="0"/>
            </a:endParaRPr>
          </a:p>
        </p:txBody>
      </p:sp>
      <p:sp>
        <p:nvSpPr>
          <p:cNvPr id="14" name="Shape 2643"/>
          <p:cNvSpPr/>
          <p:nvPr/>
        </p:nvSpPr>
        <p:spPr>
          <a:xfrm>
            <a:off x="6108468" y="9486948"/>
            <a:ext cx="506458" cy="928503"/>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rgbClr val="FFFFFF"/>
              </a:solidFill>
              <a:effectLst>
                <a:outerShdw blurRad="38100" dist="12700" dir="5400000" rotWithShape="0">
                  <a:srgbClr val="000000">
                    <a:alpha val="50000"/>
                  </a:srgbClr>
                </a:outerShdw>
              </a:effectLst>
              <a:latin typeface="Segoe UI" panose="020B0502040204020203" pitchFamily="34" charset="0"/>
              <a:ea typeface="Gill Sans"/>
              <a:cs typeface="Gill Sans"/>
              <a:sym typeface="Gill Sans"/>
            </a:endParaRPr>
          </a:p>
        </p:txBody>
      </p:sp>
      <p:sp>
        <p:nvSpPr>
          <p:cNvPr id="15" name="Shape 2944"/>
          <p:cNvSpPr/>
          <p:nvPr/>
        </p:nvSpPr>
        <p:spPr>
          <a:xfrm>
            <a:off x="17628054" y="9642527"/>
            <a:ext cx="772926" cy="772924"/>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rgbClr val="FFFFFF"/>
              </a:solidFill>
              <a:effectLst>
                <a:outerShdw blurRad="38100" dist="12700" dir="5400000" rotWithShape="0">
                  <a:srgbClr val="000000">
                    <a:alpha val="50000"/>
                  </a:srgbClr>
                </a:outerShdw>
              </a:effectLst>
              <a:latin typeface="Segoe UI" panose="020B0502040204020203" pitchFamily="34" charset="0"/>
              <a:ea typeface="Gill Sans"/>
              <a:cs typeface="Gill Sans"/>
              <a:sym typeface="Gill Sans"/>
            </a:endParaRPr>
          </a:p>
        </p:txBody>
      </p:sp>
      <p:sp>
        <p:nvSpPr>
          <p:cNvPr id="16" name="Shape 2856"/>
          <p:cNvSpPr/>
          <p:nvPr/>
        </p:nvSpPr>
        <p:spPr>
          <a:xfrm>
            <a:off x="11838185" y="9626686"/>
            <a:ext cx="701280" cy="701000"/>
          </a:xfrm>
          <a:custGeom>
            <a:avLst/>
            <a:gdLst/>
            <a:ahLst/>
            <a:cxnLst>
              <a:cxn ang="0">
                <a:pos x="wd2" y="hd2"/>
              </a:cxn>
              <a:cxn ang="5400000">
                <a:pos x="wd2" y="hd2"/>
              </a:cxn>
              <a:cxn ang="10800000">
                <a:pos x="wd2" y="hd2"/>
              </a:cxn>
              <a:cxn ang="16200000">
                <a:pos x="wd2" y="hd2"/>
              </a:cxn>
            </a:cxnLst>
            <a:rect l="0" t="0" r="r" b="b"/>
            <a:pathLst>
              <a:path w="21600" h="21600" extrusionOk="0">
                <a:moveTo>
                  <a:pt x="12375" y="14735"/>
                </a:moveTo>
                <a:cubicBezTo>
                  <a:pt x="12008" y="15178"/>
                  <a:pt x="11621" y="15531"/>
                  <a:pt x="11226" y="15783"/>
                </a:cubicBezTo>
                <a:cubicBezTo>
                  <a:pt x="10834" y="16035"/>
                  <a:pt x="10421" y="16209"/>
                  <a:pt x="10002" y="16302"/>
                </a:cubicBezTo>
                <a:cubicBezTo>
                  <a:pt x="9027" y="16517"/>
                  <a:pt x="8105" y="16493"/>
                  <a:pt x="7342" y="16179"/>
                </a:cubicBezTo>
                <a:cubicBezTo>
                  <a:pt x="6912" y="16003"/>
                  <a:pt x="6537" y="15755"/>
                  <a:pt x="6227" y="15442"/>
                </a:cubicBezTo>
                <a:cubicBezTo>
                  <a:pt x="5915" y="15129"/>
                  <a:pt x="5669" y="14758"/>
                  <a:pt x="5493" y="14340"/>
                </a:cubicBezTo>
                <a:cubicBezTo>
                  <a:pt x="5317" y="13924"/>
                  <a:pt x="5228" y="13459"/>
                  <a:pt x="5228" y="12958"/>
                </a:cubicBezTo>
                <a:cubicBezTo>
                  <a:pt x="5228" y="12161"/>
                  <a:pt x="5386" y="11302"/>
                  <a:pt x="5698" y="10406"/>
                </a:cubicBezTo>
                <a:cubicBezTo>
                  <a:pt x="6010" y="9509"/>
                  <a:pt x="6454" y="8665"/>
                  <a:pt x="7018" y="7900"/>
                </a:cubicBezTo>
                <a:cubicBezTo>
                  <a:pt x="7579" y="7140"/>
                  <a:pt x="8265" y="6498"/>
                  <a:pt x="9058" y="5993"/>
                </a:cubicBezTo>
                <a:cubicBezTo>
                  <a:pt x="9839" y="5496"/>
                  <a:pt x="10706" y="5245"/>
                  <a:pt x="11636" y="5245"/>
                </a:cubicBezTo>
                <a:cubicBezTo>
                  <a:pt x="12014" y="5245"/>
                  <a:pt x="12413" y="5288"/>
                  <a:pt x="12821" y="5373"/>
                </a:cubicBezTo>
                <a:cubicBezTo>
                  <a:pt x="13224" y="5457"/>
                  <a:pt x="13613" y="5599"/>
                  <a:pt x="13978" y="5795"/>
                </a:cubicBezTo>
                <a:cubicBezTo>
                  <a:pt x="14337" y="5989"/>
                  <a:pt x="14658" y="6246"/>
                  <a:pt x="14931" y="6561"/>
                </a:cubicBezTo>
                <a:cubicBezTo>
                  <a:pt x="15189" y="6858"/>
                  <a:pt x="15389" y="7238"/>
                  <a:pt x="15526" y="7692"/>
                </a:cubicBezTo>
                <a:lnTo>
                  <a:pt x="13353" y="13035"/>
                </a:lnTo>
                <a:cubicBezTo>
                  <a:pt x="13072" y="13720"/>
                  <a:pt x="12743" y="14292"/>
                  <a:pt x="12375" y="14735"/>
                </a:cubicBezTo>
                <a:moveTo>
                  <a:pt x="20215" y="16108"/>
                </a:moveTo>
                <a:cubicBezTo>
                  <a:pt x="19749" y="16741"/>
                  <a:pt x="19196" y="17344"/>
                  <a:pt x="18569" y="17900"/>
                </a:cubicBezTo>
                <a:cubicBezTo>
                  <a:pt x="17943" y="18456"/>
                  <a:pt x="17242" y="18946"/>
                  <a:pt x="16484" y="19359"/>
                </a:cubicBezTo>
                <a:cubicBezTo>
                  <a:pt x="15729" y="19770"/>
                  <a:pt x="14914" y="20096"/>
                  <a:pt x="14064" y="20327"/>
                </a:cubicBezTo>
                <a:cubicBezTo>
                  <a:pt x="13217" y="20556"/>
                  <a:pt x="12316" y="20673"/>
                  <a:pt x="11388" y="20673"/>
                </a:cubicBezTo>
                <a:cubicBezTo>
                  <a:pt x="9991" y="20673"/>
                  <a:pt x="8647" y="20458"/>
                  <a:pt x="7393" y="20036"/>
                </a:cubicBezTo>
                <a:cubicBezTo>
                  <a:pt x="6143" y="19615"/>
                  <a:pt x="5029" y="18981"/>
                  <a:pt x="4083" y="18149"/>
                </a:cubicBezTo>
                <a:cubicBezTo>
                  <a:pt x="3138" y="17320"/>
                  <a:pt x="2378" y="16274"/>
                  <a:pt x="1823" y="15041"/>
                </a:cubicBezTo>
                <a:cubicBezTo>
                  <a:pt x="1269" y="13809"/>
                  <a:pt x="989" y="12357"/>
                  <a:pt x="989" y="10727"/>
                </a:cubicBezTo>
                <a:cubicBezTo>
                  <a:pt x="989" y="9370"/>
                  <a:pt x="1254" y="8086"/>
                  <a:pt x="1777" y="6911"/>
                </a:cubicBezTo>
                <a:cubicBezTo>
                  <a:pt x="2301" y="5736"/>
                  <a:pt x="3037" y="4693"/>
                  <a:pt x="3964" y="3814"/>
                </a:cubicBezTo>
                <a:cubicBezTo>
                  <a:pt x="4892" y="2933"/>
                  <a:pt x="6002" y="2230"/>
                  <a:pt x="7264" y="1722"/>
                </a:cubicBezTo>
                <a:cubicBezTo>
                  <a:pt x="8526" y="1215"/>
                  <a:pt x="9914" y="958"/>
                  <a:pt x="11388" y="958"/>
                </a:cubicBezTo>
                <a:cubicBezTo>
                  <a:pt x="12700" y="958"/>
                  <a:pt x="13940" y="1156"/>
                  <a:pt x="15072" y="1549"/>
                </a:cubicBezTo>
                <a:cubicBezTo>
                  <a:pt x="16200" y="1942"/>
                  <a:pt x="17185" y="2497"/>
                  <a:pt x="17998" y="3203"/>
                </a:cubicBezTo>
                <a:cubicBezTo>
                  <a:pt x="18809" y="3906"/>
                  <a:pt x="19455" y="4765"/>
                  <a:pt x="19917" y="5754"/>
                </a:cubicBezTo>
                <a:cubicBezTo>
                  <a:pt x="20377" y="6743"/>
                  <a:pt x="20611" y="7843"/>
                  <a:pt x="20611" y="9023"/>
                </a:cubicBezTo>
                <a:cubicBezTo>
                  <a:pt x="20611" y="10070"/>
                  <a:pt x="20418" y="11059"/>
                  <a:pt x="20038" y="11962"/>
                </a:cubicBezTo>
                <a:cubicBezTo>
                  <a:pt x="19656" y="12869"/>
                  <a:pt x="19171" y="13663"/>
                  <a:pt x="18598" y="14320"/>
                </a:cubicBezTo>
                <a:cubicBezTo>
                  <a:pt x="18028" y="14976"/>
                  <a:pt x="17393" y="15502"/>
                  <a:pt x="16714" y="15880"/>
                </a:cubicBezTo>
                <a:cubicBezTo>
                  <a:pt x="16044" y="16255"/>
                  <a:pt x="15398" y="16444"/>
                  <a:pt x="14792" y="16444"/>
                </a:cubicBezTo>
                <a:cubicBezTo>
                  <a:pt x="14424" y="16444"/>
                  <a:pt x="14151" y="16374"/>
                  <a:pt x="13980" y="16235"/>
                </a:cubicBezTo>
                <a:cubicBezTo>
                  <a:pt x="13810" y="16098"/>
                  <a:pt x="13710" y="15916"/>
                  <a:pt x="13675" y="15677"/>
                </a:cubicBezTo>
                <a:cubicBezTo>
                  <a:pt x="13638" y="15420"/>
                  <a:pt x="13667" y="15109"/>
                  <a:pt x="13764" y="14754"/>
                </a:cubicBezTo>
                <a:cubicBezTo>
                  <a:pt x="13864" y="14385"/>
                  <a:pt x="14007" y="13983"/>
                  <a:pt x="14190" y="13556"/>
                </a:cubicBezTo>
                <a:lnTo>
                  <a:pt x="17729" y="4845"/>
                </a:lnTo>
                <a:lnTo>
                  <a:pt x="16677" y="4845"/>
                </a:lnTo>
                <a:lnTo>
                  <a:pt x="16026" y="6544"/>
                </a:lnTo>
                <a:cubicBezTo>
                  <a:pt x="15715" y="5890"/>
                  <a:pt x="15207" y="5363"/>
                  <a:pt x="14512" y="4972"/>
                </a:cubicBezTo>
                <a:cubicBezTo>
                  <a:pt x="13703" y="4517"/>
                  <a:pt x="12777" y="4287"/>
                  <a:pt x="11759" y="4287"/>
                </a:cubicBezTo>
                <a:cubicBezTo>
                  <a:pt x="10637" y="4287"/>
                  <a:pt x="9596" y="4568"/>
                  <a:pt x="8663" y="5121"/>
                </a:cubicBezTo>
                <a:cubicBezTo>
                  <a:pt x="7739" y="5669"/>
                  <a:pt x="6940" y="6381"/>
                  <a:pt x="6289" y="7238"/>
                </a:cubicBezTo>
                <a:cubicBezTo>
                  <a:pt x="5641" y="8091"/>
                  <a:pt x="5132" y="9032"/>
                  <a:pt x="4777" y="10034"/>
                </a:cubicBezTo>
                <a:cubicBezTo>
                  <a:pt x="4420" y="11037"/>
                  <a:pt x="4240" y="12021"/>
                  <a:pt x="4240" y="12958"/>
                </a:cubicBezTo>
                <a:cubicBezTo>
                  <a:pt x="4240" y="13568"/>
                  <a:pt x="4354" y="14151"/>
                  <a:pt x="4579" y="14689"/>
                </a:cubicBezTo>
                <a:cubicBezTo>
                  <a:pt x="4804" y="15227"/>
                  <a:pt x="5113" y="15701"/>
                  <a:pt x="5499" y="16097"/>
                </a:cubicBezTo>
                <a:cubicBezTo>
                  <a:pt x="5887" y="16495"/>
                  <a:pt x="6354" y="16815"/>
                  <a:pt x="6889" y="17048"/>
                </a:cubicBezTo>
                <a:cubicBezTo>
                  <a:pt x="8063" y="17561"/>
                  <a:pt x="9489" y="17484"/>
                  <a:pt x="10904" y="17025"/>
                </a:cubicBezTo>
                <a:cubicBezTo>
                  <a:pt x="11562" y="16811"/>
                  <a:pt x="12160" y="16412"/>
                  <a:pt x="12689" y="15835"/>
                </a:cubicBezTo>
                <a:cubicBezTo>
                  <a:pt x="12715" y="16226"/>
                  <a:pt x="12874" y="16561"/>
                  <a:pt x="13164" y="16837"/>
                </a:cubicBezTo>
                <a:cubicBezTo>
                  <a:pt x="13559" y="17211"/>
                  <a:pt x="14086" y="17402"/>
                  <a:pt x="14731" y="17402"/>
                </a:cubicBezTo>
                <a:cubicBezTo>
                  <a:pt x="15501" y="17402"/>
                  <a:pt x="16307" y="17176"/>
                  <a:pt x="17124" y="16733"/>
                </a:cubicBezTo>
                <a:cubicBezTo>
                  <a:pt x="17934" y="16294"/>
                  <a:pt x="18680" y="15687"/>
                  <a:pt x="19342" y="14930"/>
                </a:cubicBezTo>
                <a:cubicBezTo>
                  <a:pt x="20001" y="14176"/>
                  <a:pt x="20548" y="13284"/>
                  <a:pt x="20967" y="12281"/>
                </a:cubicBezTo>
                <a:cubicBezTo>
                  <a:pt x="21387" y="11274"/>
                  <a:pt x="21600" y="10178"/>
                  <a:pt x="21600" y="9023"/>
                </a:cubicBezTo>
                <a:cubicBezTo>
                  <a:pt x="21600" y="7651"/>
                  <a:pt x="21328" y="6389"/>
                  <a:pt x="20793" y="5274"/>
                </a:cubicBezTo>
                <a:cubicBezTo>
                  <a:pt x="20258" y="4158"/>
                  <a:pt x="19518" y="3199"/>
                  <a:pt x="18594" y="2422"/>
                </a:cubicBezTo>
                <a:cubicBezTo>
                  <a:pt x="17672" y="1647"/>
                  <a:pt x="16579" y="1043"/>
                  <a:pt x="15346" y="627"/>
                </a:cubicBezTo>
                <a:cubicBezTo>
                  <a:pt x="14116" y="211"/>
                  <a:pt x="12784" y="0"/>
                  <a:pt x="11388" y="0"/>
                </a:cubicBezTo>
                <a:cubicBezTo>
                  <a:pt x="9845" y="0"/>
                  <a:pt x="8365" y="271"/>
                  <a:pt x="6989" y="805"/>
                </a:cubicBezTo>
                <a:cubicBezTo>
                  <a:pt x="5612" y="1340"/>
                  <a:pt x="4389" y="2093"/>
                  <a:pt x="3356" y="3045"/>
                </a:cubicBezTo>
                <a:cubicBezTo>
                  <a:pt x="2321" y="3996"/>
                  <a:pt x="1495" y="5137"/>
                  <a:pt x="899" y="6436"/>
                </a:cubicBezTo>
                <a:cubicBezTo>
                  <a:pt x="302" y="7737"/>
                  <a:pt x="0" y="9181"/>
                  <a:pt x="0" y="10727"/>
                </a:cubicBezTo>
                <a:cubicBezTo>
                  <a:pt x="0" y="12605"/>
                  <a:pt x="334" y="14252"/>
                  <a:pt x="993" y="15622"/>
                </a:cubicBezTo>
                <a:cubicBezTo>
                  <a:pt x="1652" y="16992"/>
                  <a:pt x="2528" y="18134"/>
                  <a:pt x="3595" y="19018"/>
                </a:cubicBezTo>
                <a:cubicBezTo>
                  <a:pt x="4661" y="19900"/>
                  <a:pt x="5890" y="20559"/>
                  <a:pt x="7249" y="20975"/>
                </a:cubicBezTo>
                <a:cubicBezTo>
                  <a:pt x="8601" y="21390"/>
                  <a:pt x="9994" y="21600"/>
                  <a:pt x="11388" y="21600"/>
                </a:cubicBezTo>
                <a:cubicBezTo>
                  <a:pt x="12348" y="21600"/>
                  <a:pt x="13317" y="21474"/>
                  <a:pt x="14267" y="21228"/>
                </a:cubicBezTo>
                <a:cubicBezTo>
                  <a:pt x="15214" y="20981"/>
                  <a:pt x="16128" y="20624"/>
                  <a:pt x="16983" y="20169"/>
                </a:cubicBezTo>
                <a:cubicBezTo>
                  <a:pt x="17839" y="19713"/>
                  <a:pt x="18642" y="19152"/>
                  <a:pt x="19372" y="18499"/>
                </a:cubicBezTo>
                <a:cubicBezTo>
                  <a:pt x="20104" y="17845"/>
                  <a:pt x="20729" y="17110"/>
                  <a:pt x="21232" y="16316"/>
                </a:cubicBezTo>
                <a:lnTo>
                  <a:pt x="21411" y="16033"/>
                </a:lnTo>
                <a:lnTo>
                  <a:pt x="20270" y="16033"/>
                </a:lnTo>
                <a:cubicBezTo>
                  <a:pt x="20270" y="16033"/>
                  <a:pt x="20215" y="16108"/>
                  <a:pt x="20215" y="16108"/>
                </a:cubicBezTo>
                <a:close/>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rgbClr val="FFFFFF"/>
              </a:solidFill>
              <a:effectLst>
                <a:outerShdw blurRad="38100" dist="12700" dir="5400000" rotWithShape="0">
                  <a:srgbClr val="000000">
                    <a:alpha val="50000"/>
                  </a:srgbClr>
                </a:outerShdw>
              </a:effectLst>
              <a:latin typeface="Segoe UI" panose="020B0502040204020203" pitchFamily="34" charset="0"/>
              <a:ea typeface="Gill Sans"/>
              <a:cs typeface="Gill Sans"/>
              <a:sym typeface="Gill Sans"/>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5589" y="10749690"/>
            <a:ext cx="2715228" cy="2715228"/>
          </a:xfrm>
          <a:prstGeom prst="rect">
            <a:avLst/>
          </a:prstGeom>
        </p:spPr>
      </p:pic>
    </p:spTree>
    <p:extLst>
      <p:ext uri="{BB962C8B-B14F-4D97-AF65-F5344CB8AC3E}">
        <p14:creationId xmlns:p14="http://schemas.microsoft.com/office/powerpoint/2010/main" val="2566340656"/>
      </p:ext>
    </p:extLst>
  </p:cSld>
  <p:clrMapOvr>
    <a:masterClrMapping/>
  </p:clrMapOvr>
</p:sld>
</file>

<file path=ppt/theme/theme1.xml><?xml version="1.0" encoding="utf-8"?>
<a:theme xmlns:a="http://schemas.openxmlformats.org/drawingml/2006/main" name="Default Theme">
  <a:themeElements>
    <a:clrScheme name="Air Light 2">
      <a:dk1>
        <a:srgbClr val="7F7F7F"/>
      </a:dk1>
      <a:lt1>
        <a:srgbClr val="FFFFFF"/>
      </a:lt1>
      <a:dk2>
        <a:srgbClr val="000000"/>
      </a:dk2>
      <a:lt2>
        <a:srgbClr val="FFFFFF"/>
      </a:lt2>
      <a:accent1>
        <a:srgbClr val="000000"/>
      </a:accent1>
      <a:accent2>
        <a:srgbClr val="D6AE7E"/>
      </a:accent2>
      <a:accent3>
        <a:srgbClr val="545557"/>
      </a:accent3>
      <a:accent4>
        <a:srgbClr val="91969B"/>
      </a:accent4>
      <a:accent5>
        <a:srgbClr val="4B5050"/>
      </a:accent5>
      <a:accent6>
        <a:srgbClr val="91969B"/>
      </a:accent6>
      <a:hlink>
        <a:srgbClr val="4B5050"/>
      </a:hlink>
      <a:folHlink>
        <a:srgbClr val="19BB9B"/>
      </a:folHlink>
    </a:clrScheme>
    <a:fontScheme name="Sego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800" dirty="0">
            <a:latin typeface="Segoe UI" panose="020B0502040204020203" pitchFamily="34" charset="0"/>
            <a:ea typeface="Lato Light" charset="0"/>
            <a:cs typeface="Segoe UI" panose="020B0502040204020203" pitchFamily="34" charset="0"/>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Theme">
  <a:themeElements>
    <a:clrScheme name="Air Light 2">
      <a:dk1>
        <a:srgbClr val="7F7F7F"/>
      </a:dk1>
      <a:lt1>
        <a:srgbClr val="FFFFFF"/>
      </a:lt1>
      <a:dk2>
        <a:srgbClr val="000000"/>
      </a:dk2>
      <a:lt2>
        <a:srgbClr val="FFFFFF"/>
      </a:lt2>
      <a:accent1>
        <a:srgbClr val="000000"/>
      </a:accent1>
      <a:accent2>
        <a:srgbClr val="D6AE7E"/>
      </a:accent2>
      <a:accent3>
        <a:srgbClr val="545557"/>
      </a:accent3>
      <a:accent4>
        <a:srgbClr val="91969B"/>
      </a:accent4>
      <a:accent5>
        <a:srgbClr val="4B5050"/>
      </a:accent5>
      <a:accent6>
        <a:srgbClr val="91969B"/>
      </a:accent6>
      <a:hlink>
        <a:srgbClr val="4B5050"/>
      </a:hlink>
      <a:folHlink>
        <a:srgbClr val="19BB9B"/>
      </a:folHlink>
    </a:clrScheme>
    <a:fontScheme name="Sego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800" dirty="0">
            <a:latin typeface="Segoe UI" panose="020B0502040204020203" pitchFamily="34" charset="0"/>
            <a:ea typeface="Lato Light" charset="0"/>
            <a:cs typeface="Segoe UI" panose="020B0502040204020203" pitchFamily="34" charset="0"/>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Default Theme">
  <a:themeElements>
    <a:clrScheme name="Ghost 1">
      <a:dk1>
        <a:srgbClr val="7F7F7F"/>
      </a:dk1>
      <a:lt1>
        <a:srgbClr val="FFFFFF"/>
      </a:lt1>
      <a:dk2>
        <a:srgbClr val="000000"/>
      </a:dk2>
      <a:lt2>
        <a:srgbClr val="FFFFFF"/>
      </a:lt2>
      <a:accent1>
        <a:srgbClr val="000000"/>
      </a:accent1>
      <a:accent2>
        <a:srgbClr val="B0B1B3"/>
      </a:accent2>
      <a:accent3>
        <a:srgbClr val="000000"/>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alpha val="6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Default Theme">
  <a:themeElements>
    <a:clrScheme name="Ghost 1">
      <a:dk1>
        <a:srgbClr val="7F7F7F"/>
      </a:dk1>
      <a:lt1>
        <a:srgbClr val="FFFFFF"/>
      </a:lt1>
      <a:dk2>
        <a:srgbClr val="000000"/>
      </a:dk2>
      <a:lt2>
        <a:srgbClr val="FFFFFF"/>
      </a:lt2>
      <a:accent1>
        <a:srgbClr val="000000"/>
      </a:accent1>
      <a:accent2>
        <a:srgbClr val="B0B1B3"/>
      </a:accent2>
      <a:accent3>
        <a:srgbClr val="000000"/>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alpha val="6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_Default Theme">
  <a:themeElements>
    <a:clrScheme name="Ghost 1">
      <a:dk1>
        <a:srgbClr val="7F7F7F"/>
      </a:dk1>
      <a:lt1>
        <a:srgbClr val="FFFFFF"/>
      </a:lt1>
      <a:dk2>
        <a:srgbClr val="000000"/>
      </a:dk2>
      <a:lt2>
        <a:srgbClr val="FFFFFF"/>
      </a:lt2>
      <a:accent1>
        <a:srgbClr val="000000"/>
      </a:accent1>
      <a:accent2>
        <a:srgbClr val="B0B1B3"/>
      </a:accent2>
      <a:accent3>
        <a:srgbClr val="000000"/>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alpha val="6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5_Default Theme">
  <a:themeElements>
    <a:clrScheme name="Ghost 1">
      <a:dk1>
        <a:srgbClr val="7F7F7F"/>
      </a:dk1>
      <a:lt1>
        <a:srgbClr val="FFFFFF"/>
      </a:lt1>
      <a:dk2>
        <a:srgbClr val="000000"/>
      </a:dk2>
      <a:lt2>
        <a:srgbClr val="FFFFFF"/>
      </a:lt2>
      <a:accent1>
        <a:srgbClr val="000000"/>
      </a:accent1>
      <a:accent2>
        <a:srgbClr val="B0B1B3"/>
      </a:accent2>
      <a:accent3>
        <a:srgbClr val="000000"/>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alpha val="6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6_Default Theme">
  <a:themeElements>
    <a:clrScheme name="Ghost 1">
      <a:dk1>
        <a:srgbClr val="7F7F7F"/>
      </a:dk1>
      <a:lt1>
        <a:srgbClr val="FFFFFF"/>
      </a:lt1>
      <a:dk2>
        <a:srgbClr val="000000"/>
      </a:dk2>
      <a:lt2>
        <a:srgbClr val="FFFFFF"/>
      </a:lt2>
      <a:accent1>
        <a:srgbClr val="000000"/>
      </a:accent1>
      <a:accent2>
        <a:srgbClr val="B0B1B3"/>
      </a:accent2>
      <a:accent3>
        <a:srgbClr val="000000"/>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alpha val="6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7_Default Theme">
  <a:themeElements>
    <a:clrScheme name="Air Light 2">
      <a:dk1>
        <a:srgbClr val="7F7F7F"/>
      </a:dk1>
      <a:lt1>
        <a:srgbClr val="FFFFFF"/>
      </a:lt1>
      <a:dk2>
        <a:srgbClr val="000000"/>
      </a:dk2>
      <a:lt2>
        <a:srgbClr val="FFFFFF"/>
      </a:lt2>
      <a:accent1>
        <a:srgbClr val="000000"/>
      </a:accent1>
      <a:accent2>
        <a:srgbClr val="D6AE7E"/>
      </a:accent2>
      <a:accent3>
        <a:srgbClr val="545557"/>
      </a:accent3>
      <a:accent4>
        <a:srgbClr val="91969B"/>
      </a:accent4>
      <a:accent5>
        <a:srgbClr val="4B5050"/>
      </a:accent5>
      <a:accent6>
        <a:srgbClr val="91969B"/>
      </a:accent6>
      <a:hlink>
        <a:srgbClr val="4B5050"/>
      </a:hlink>
      <a:folHlink>
        <a:srgbClr val="19BB9B"/>
      </a:folHlink>
    </a:clrScheme>
    <a:fontScheme name="Sego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800" dirty="0">
            <a:latin typeface="Segoe UI" panose="020B0502040204020203" pitchFamily="34" charset="0"/>
            <a:ea typeface="Lato Light" charset="0"/>
            <a:cs typeface="Segoe UI" panose="020B0502040204020203" pitchFamily="34" charset="0"/>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32173</TotalTime>
  <Words>452</Words>
  <Application>Microsoft Office PowerPoint</Application>
  <PresentationFormat>自定义</PresentationFormat>
  <Paragraphs>45</Paragraphs>
  <Slides>9</Slides>
  <Notes>0</Notes>
  <HiddenSlides>0</HiddenSlides>
  <MMClips>0</MMClips>
  <ScaleCrop>false</ScaleCrop>
  <HeadingPairs>
    <vt:vector size="4" baseType="variant">
      <vt:variant>
        <vt:lpstr>主题</vt:lpstr>
      </vt:variant>
      <vt:variant>
        <vt:i4>8</vt:i4>
      </vt:variant>
      <vt:variant>
        <vt:lpstr>幻灯片标题</vt:lpstr>
      </vt:variant>
      <vt:variant>
        <vt:i4>9</vt:i4>
      </vt:variant>
    </vt:vector>
  </HeadingPairs>
  <TitlesOfParts>
    <vt:vector size="17" baseType="lpstr">
      <vt:lpstr>Default Theme</vt:lpstr>
      <vt:lpstr>1_Default Theme</vt:lpstr>
      <vt:lpstr>2_Default Theme</vt:lpstr>
      <vt:lpstr>3_Default Theme</vt:lpstr>
      <vt:lpstr>4_Default Theme</vt:lpstr>
      <vt:lpstr>5_Default Theme</vt:lpstr>
      <vt:lpstr>6_Default Theme</vt:lpstr>
      <vt:lpstr>7_Default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https://shop112543288.taobao.com/</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奇思素材</dc:title>
  <dc:subject>https://shop112543288.taobao.com/</dc:subject>
  <dc:creator>奇思素材</dc:creator>
  <cp:lastModifiedBy>Lenovo</cp:lastModifiedBy>
  <cp:revision>22</cp:revision>
  <dcterms:created xsi:type="dcterms:W3CDTF">2014-11-12T21:47:38Z</dcterms:created>
  <dcterms:modified xsi:type="dcterms:W3CDTF">2019-09-26T09:08:36Z</dcterms:modified>
  <cp:category>欧美简约PPT</cp:category>
</cp:coreProperties>
</file>