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05" r:id="rId2"/>
    <p:sldMasterId id="2147484044" r:id="rId3"/>
    <p:sldMasterId id="2147484081" r:id="rId4"/>
    <p:sldMasterId id="2147484116" r:id="rId5"/>
    <p:sldMasterId id="2147484155" r:id="rId6"/>
  </p:sldMasterIdLst>
  <p:notesMasterIdLst>
    <p:notesMasterId r:id="rId20"/>
  </p:notesMasterIdLst>
  <p:sldIdLst>
    <p:sldId id="2475" r:id="rId7"/>
    <p:sldId id="2480" r:id="rId8"/>
    <p:sldId id="2476" r:id="rId9"/>
    <p:sldId id="2469" r:id="rId10"/>
    <p:sldId id="2471" r:id="rId11"/>
    <p:sldId id="2477" r:id="rId12"/>
    <p:sldId id="2478" r:id="rId13"/>
    <p:sldId id="2479" r:id="rId14"/>
    <p:sldId id="2472" r:id="rId15"/>
    <p:sldId id="2468" r:id="rId16"/>
    <p:sldId id="2470" r:id="rId17"/>
    <p:sldId id="2473" r:id="rId18"/>
    <p:sldId id="2474" r:id="rId1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F4F3F5"/>
    <a:srgbClr val="B8BBC1"/>
    <a:srgbClr val="F3F3F3"/>
    <a:srgbClr val="FAF8FC"/>
    <a:srgbClr val="AA8A78"/>
    <a:srgbClr val="55677C"/>
    <a:srgbClr val="3C3B41"/>
    <a:srgbClr val="FAF8F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5" autoAdjust="0"/>
    <p:restoredTop sz="96012" autoAdjust="0"/>
  </p:normalViewPr>
  <p:slideViewPr>
    <p:cSldViewPr snapToGrid="0" snapToObjects="1">
      <p:cViewPr varScale="1">
        <p:scale>
          <a:sx n="32" d="100"/>
          <a:sy n="32" d="100"/>
        </p:scale>
        <p:origin x="-640" y="-88"/>
      </p:cViewPr>
      <p:guideLst>
        <p:guide orient="horz" pos="4320"/>
        <p:guide pos="7678"/>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9/30/2019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panose="020B0502040204020203" pitchFamily="34" charset="0"/>
            </a:endParaRPr>
          </a:p>
        </p:txBody>
      </p:sp>
    </p:spTree>
    <p:extLst>
      <p:ext uri="{BB962C8B-B14F-4D97-AF65-F5344CB8AC3E}">
        <p14:creationId xmlns:p14="http://schemas.microsoft.com/office/powerpoint/2010/main" val="84662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32" name="Picture Placeholder 8"/>
          <p:cNvSpPr>
            <a:spLocks noGrp="1"/>
          </p:cNvSpPr>
          <p:nvPr>
            <p:ph type="pic" sz="quarter" idx="12"/>
          </p:nvPr>
        </p:nvSpPr>
        <p:spPr>
          <a:xfrm>
            <a:off x="-1"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3" name="Picture Placeholder 8"/>
          <p:cNvSpPr>
            <a:spLocks noGrp="1"/>
          </p:cNvSpPr>
          <p:nvPr>
            <p:ph type="pic" sz="quarter" idx="13"/>
          </p:nvPr>
        </p:nvSpPr>
        <p:spPr>
          <a:xfrm>
            <a:off x="406581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4" name="Picture Placeholder 8"/>
          <p:cNvSpPr>
            <a:spLocks noGrp="1"/>
          </p:cNvSpPr>
          <p:nvPr>
            <p:ph type="pic" sz="quarter" idx="14"/>
          </p:nvPr>
        </p:nvSpPr>
        <p:spPr>
          <a:xfrm>
            <a:off x="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5" name="Picture Placeholder 8"/>
          <p:cNvSpPr>
            <a:spLocks noGrp="1"/>
          </p:cNvSpPr>
          <p:nvPr>
            <p:ph type="pic" sz="quarter" idx="15"/>
          </p:nvPr>
        </p:nvSpPr>
        <p:spPr>
          <a:xfrm>
            <a:off x="406581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6" name="Picture Placeholder 8"/>
          <p:cNvSpPr>
            <a:spLocks noGrp="1"/>
          </p:cNvSpPr>
          <p:nvPr>
            <p:ph type="pic" sz="quarter" idx="16"/>
          </p:nvPr>
        </p:nvSpPr>
        <p:spPr>
          <a:xfrm>
            <a:off x="8131629"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7" name="Picture Placeholder 8"/>
          <p:cNvSpPr>
            <a:spLocks noGrp="1"/>
          </p:cNvSpPr>
          <p:nvPr>
            <p:ph type="pic" sz="quarter" idx="17"/>
          </p:nvPr>
        </p:nvSpPr>
        <p:spPr>
          <a:xfrm>
            <a:off x="1219744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8" name="Picture Placeholder 8"/>
          <p:cNvSpPr>
            <a:spLocks noGrp="1"/>
          </p:cNvSpPr>
          <p:nvPr>
            <p:ph type="pic" sz="quarter" idx="18"/>
          </p:nvPr>
        </p:nvSpPr>
        <p:spPr>
          <a:xfrm>
            <a:off x="813163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9" name="Picture Placeholder 8"/>
          <p:cNvSpPr>
            <a:spLocks noGrp="1"/>
          </p:cNvSpPr>
          <p:nvPr>
            <p:ph type="pic" sz="quarter" idx="19"/>
          </p:nvPr>
        </p:nvSpPr>
        <p:spPr>
          <a:xfrm>
            <a:off x="1219744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0" name="Picture Placeholder 8"/>
          <p:cNvSpPr>
            <a:spLocks noGrp="1"/>
          </p:cNvSpPr>
          <p:nvPr>
            <p:ph type="pic" sz="quarter" idx="20"/>
          </p:nvPr>
        </p:nvSpPr>
        <p:spPr>
          <a:xfrm>
            <a:off x="16263258"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1" name="Picture Placeholder 8"/>
          <p:cNvSpPr>
            <a:spLocks noGrp="1"/>
          </p:cNvSpPr>
          <p:nvPr>
            <p:ph type="pic" sz="quarter" idx="21"/>
          </p:nvPr>
        </p:nvSpPr>
        <p:spPr>
          <a:xfrm>
            <a:off x="20329074"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2" name="Picture Placeholder 8"/>
          <p:cNvSpPr>
            <a:spLocks noGrp="1"/>
          </p:cNvSpPr>
          <p:nvPr>
            <p:ph type="pic" sz="quarter" idx="22"/>
          </p:nvPr>
        </p:nvSpPr>
        <p:spPr>
          <a:xfrm>
            <a:off x="16263259"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3" name="Picture Placeholder 8"/>
          <p:cNvSpPr>
            <a:spLocks noGrp="1"/>
          </p:cNvSpPr>
          <p:nvPr>
            <p:ph type="pic" sz="quarter" idx="23"/>
          </p:nvPr>
        </p:nvSpPr>
        <p:spPr>
          <a:xfrm>
            <a:off x="20329075"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73785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8_Big Image Placeholder">
    <p:spTree>
      <p:nvGrpSpPr>
        <p:cNvPr id="1" name=""/>
        <p:cNvGrpSpPr/>
        <p:nvPr/>
      </p:nvGrpSpPr>
      <p:grpSpPr>
        <a:xfrm>
          <a:off x="0" y="0"/>
          <a:ext cx="0" cy="0"/>
          <a:chOff x="0" y="0"/>
          <a:chExt cx="0" cy="0"/>
        </a:xfrm>
      </p:grpSpPr>
      <p:sp>
        <p:nvSpPr>
          <p:cNvPr id="6" name="Picture Placeholder 2"/>
          <p:cNvSpPr>
            <a:spLocks noGrp="1"/>
          </p:cNvSpPr>
          <p:nvPr>
            <p:ph type="pic" sz="quarter" idx="20"/>
          </p:nvPr>
        </p:nvSpPr>
        <p:spPr>
          <a:xfrm>
            <a:off x="2153285"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3108603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842249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0_Big Image Placeholder">
    <p:spTree>
      <p:nvGrpSpPr>
        <p:cNvPr id="1" name=""/>
        <p:cNvGrpSpPr/>
        <p:nvPr/>
      </p:nvGrpSpPr>
      <p:grpSpPr>
        <a:xfrm>
          <a:off x="0" y="0"/>
          <a:ext cx="0" cy="0"/>
          <a:chOff x="0" y="0"/>
          <a:chExt cx="0" cy="0"/>
        </a:xfrm>
      </p:grpSpPr>
      <p:sp>
        <p:nvSpPr>
          <p:cNvPr id="10" name="Picture Placeholder 2"/>
          <p:cNvSpPr>
            <a:spLocks noGrp="1"/>
          </p:cNvSpPr>
          <p:nvPr>
            <p:ph type="pic" sz="quarter" idx="22"/>
          </p:nvPr>
        </p:nvSpPr>
        <p:spPr>
          <a:xfrm>
            <a:off x="17660577" y="8434383"/>
            <a:ext cx="1957459" cy="2478024"/>
          </a:xfrm>
          <a:solidFill>
            <a:schemeClr val="bg1">
              <a:lumMod val="95000"/>
            </a:schemeClr>
          </a:solidFill>
        </p:spPr>
        <p:txBody>
          <a:bodyPr>
            <a:normAutofit/>
          </a:bodyPr>
          <a:lstStyle>
            <a:lvl1pPr>
              <a:defRPr sz="2800"/>
            </a:lvl1pPr>
          </a:lstStyle>
          <a:p>
            <a:endParaRPr lang="en-US"/>
          </a:p>
        </p:txBody>
      </p:sp>
      <p:sp>
        <p:nvSpPr>
          <p:cNvPr id="5" name="Picture Placeholder 2"/>
          <p:cNvSpPr>
            <a:spLocks noGrp="1"/>
          </p:cNvSpPr>
          <p:nvPr>
            <p:ph type="pic" sz="quarter" idx="21"/>
          </p:nvPr>
        </p:nvSpPr>
        <p:spPr>
          <a:xfrm>
            <a:off x="9707952" y="7050208"/>
            <a:ext cx="5708493" cy="360194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488368" y="7050208"/>
            <a:ext cx="4975452" cy="276834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3"/>
          </p:nvPr>
        </p:nvSpPr>
        <p:spPr>
          <a:xfrm>
            <a:off x="20821978" y="9107728"/>
            <a:ext cx="1133856" cy="200361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1473898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09894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85636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1842603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_Placeholder Slide">
    <p:spTree>
      <p:nvGrpSpPr>
        <p:cNvPr id="1" name=""/>
        <p:cNvGrpSpPr/>
        <p:nvPr/>
      </p:nvGrpSpPr>
      <p:grpSpPr>
        <a:xfrm>
          <a:off x="0" y="0"/>
          <a:ext cx="0" cy="0"/>
          <a:chOff x="0" y="0"/>
          <a:chExt cx="0" cy="0"/>
        </a:xfrm>
      </p:grpSpPr>
      <p:sp>
        <p:nvSpPr>
          <p:cNvPr id="20" name="Picture Placeholder 2"/>
          <p:cNvSpPr>
            <a:spLocks noGrp="1"/>
          </p:cNvSpPr>
          <p:nvPr>
            <p:ph type="pic" sz="quarter" idx="20"/>
          </p:nvPr>
        </p:nvSpPr>
        <p:spPr>
          <a:xfrm>
            <a:off x="6089650" y="0"/>
            <a:ext cx="4572000" cy="4572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1"/>
          </p:nvPr>
        </p:nvSpPr>
        <p:spPr>
          <a:xfrm>
            <a:off x="10661650" y="0"/>
            <a:ext cx="4572000" cy="4572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2"/>
          </p:nvPr>
        </p:nvSpPr>
        <p:spPr>
          <a:xfrm>
            <a:off x="15233650" y="0"/>
            <a:ext cx="4572000" cy="4572000"/>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3"/>
          </p:nvPr>
        </p:nvSpPr>
        <p:spPr>
          <a:xfrm>
            <a:off x="15233650" y="4572000"/>
            <a:ext cx="4572000" cy="4572000"/>
          </a:xfr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4"/>
          </p:nvPr>
        </p:nvSpPr>
        <p:spPr>
          <a:xfrm>
            <a:off x="19805650" y="4572000"/>
            <a:ext cx="4572000" cy="4572000"/>
          </a:xfrm>
          <a:solidFill>
            <a:schemeClr val="bg1">
              <a:lumMod val="95000"/>
            </a:schemeClr>
          </a:solidFill>
        </p:spPr>
        <p:txBody>
          <a:bodyPr>
            <a:normAutofit/>
          </a:bodyPr>
          <a:lstStyle>
            <a:lvl1pPr>
              <a:defRPr sz="2800"/>
            </a:lvl1pPr>
          </a:lstStyle>
          <a:p>
            <a:endParaRPr lang="en-US"/>
          </a:p>
        </p:txBody>
      </p:sp>
      <p:sp>
        <p:nvSpPr>
          <p:cNvPr id="25" name="Picture Placeholder 2"/>
          <p:cNvSpPr>
            <a:spLocks noGrp="1"/>
          </p:cNvSpPr>
          <p:nvPr>
            <p:ph type="pic" sz="quarter" idx="25"/>
          </p:nvPr>
        </p:nvSpPr>
        <p:spPr>
          <a:xfrm>
            <a:off x="19805650" y="9144000"/>
            <a:ext cx="4572000" cy="4572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699063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3299792" y="1808920"/>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708592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11273360" y="1333431"/>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592203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78266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5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95360" y="0"/>
            <a:ext cx="15782290" cy="13716000"/>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5"/>
          </p:nvPr>
        </p:nvSpPr>
        <p:spPr>
          <a:xfrm>
            <a:off x="2759837" y="2975728"/>
            <a:ext cx="3008376" cy="3008376"/>
          </a:xfrm>
          <a:prstGeom prst="ellipse">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542905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24621966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35624974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25495987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4257601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89997" y="5449823"/>
            <a:ext cx="3913632" cy="3913633"/>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8102138" y="5449823"/>
            <a:ext cx="3913632" cy="3913633"/>
          </a:xfrm>
        </p:spPr>
        <p:txBody>
          <a:bodyPr>
            <a:normAutofit/>
          </a:bodyPr>
          <a:lstStyle>
            <a:lvl1pPr>
              <a:defRPr sz="2800"/>
            </a:lvl1pPr>
          </a:lstStyle>
          <a:p>
            <a:endParaRPr lang="en-US"/>
          </a:p>
        </p:txBody>
      </p:sp>
      <p:sp>
        <p:nvSpPr>
          <p:cNvPr id="9" name="Picture Placeholder 2"/>
          <p:cNvSpPr>
            <a:spLocks noGrp="1"/>
          </p:cNvSpPr>
          <p:nvPr>
            <p:ph type="pic" sz="quarter" idx="12"/>
          </p:nvPr>
        </p:nvSpPr>
        <p:spPr>
          <a:xfrm>
            <a:off x="12514279" y="5449823"/>
            <a:ext cx="3913632" cy="3913633"/>
          </a:xfrm>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16926420" y="5449823"/>
            <a:ext cx="3913632" cy="3913633"/>
          </a:xfrm>
        </p:spPr>
        <p:txBody>
          <a:bodyPr>
            <a:normAutofit/>
          </a:bodyPr>
          <a:lstStyle>
            <a:lvl1pPr>
              <a:defRPr sz="2800"/>
            </a:lvl1pPr>
          </a:lstStyle>
          <a:p>
            <a:endParaRPr lang="en-US"/>
          </a:p>
        </p:txBody>
      </p:sp>
    </p:spTree>
    <p:extLst>
      <p:ext uri="{BB962C8B-B14F-4D97-AF65-F5344CB8AC3E}">
        <p14:creationId xmlns:p14="http://schemas.microsoft.com/office/powerpoint/2010/main" val="155046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1391663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1"/>
            <a:ext cx="8125882" cy="13716000"/>
          </a:xfrm>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1"/>
            <a:ext cx="8125882" cy="13716000"/>
          </a:xfrm>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1"/>
            <a:ext cx="8125882"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9192563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2042160"/>
            <a:ext cx="24377650" cy="6644642"/>
          </a:xfrm>
        </p:spPr>
        <p:txBody>
          <a:bodyPr>
            <a:normAutofit/>
          </a:bodyPr>
          <a:lstStyle>
            <a:lvl1pPr>
              <a:defRPr sz="2800"/>
            </a:lvl1pPr>
          </a:lstStyle>
          <a:p>
            <a:endParaRPr lang="en-US"/>
          </a:p>
        </p:txBody>
      </p:sp>
    </p:spTree>
    <p:extLst>
      <p:ext uri="{BB962C8B-B14F-4D97-AF65-F5344CB8AC3E}">
        <p14:creationId xmlns:p14="http://schemas.microsoft.com/office/powerpoint/2010/main" val="19591685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32" name="Picture Placeholder 8"/>
          <p:cNvSpPr>
            <a:spLocks noGrp="1"/>
          </p:cNvSpPr>
          <p:nvPr>
            <p:ph type="pic" sz="quarter" idx="12"/>
          </p:nvPr>
        </p:nvSpPr>
        <p:spPr>
          <a:xfrm>
            <a:off x="-1"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3" name="Picture Placeholder 8"/>
          <p:cNvSpPr>
            <a:spLocks noGrp="1"/>
          </p:cNvSpPr>
          <p:nvPr>
            <p:ph type="pic" sz="quarter" idx="13"/>
          </p:nvPr>
        </p:nvSpPr>
        <p:spPr>
          <a:xfrm>
            <a:off x="406581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4" name="Picture Placeholder 8"/>
          <p:cNvSpPr>
            <a:spLocks noGrp="1"/>
          </p:cNvSpPr>
          <p:nvPr>
            <p:ph type="pic" sz="quarter" idx="14"/>
          </p:nvPr>
        </p:nvSpPr>
        <p:spPr>
          <a:xfrm>
            <a:off x="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5" name="Picture Placeholder 8"/>
          <p:cNvSpPr>
            <a:spLocks noGrp="1"/>
          </p:cNvSpPr>
          <p:nvPr>
            <p:ph type="pic" sz="quarter" idx="15"/>
          </p:nvPr>
        </p:nvSpPr>
        <p:spPr>
          <a:xfrm>
            <a:off x="406581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6" name="Picture Placeholder 8"/>
          <p:cNvSpPr>
            <a:spLocks noGrp="1"/>
          </p:cNvSpPr>
          <p:nvPr>
            <p:ph type="pic" sz="quarter" idx="16"/>
          </p:nvPr>
        </p:nvSpPr>
        <p:spPr>
          <a:xfrm>
            <a:off x="8131629"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7" name="Picture Placeholder 8"/>
          <p:cNvSpPr>
            <a:spLocks noGrp="1"/>
          </p:cNvSpPr>
          <p:nvPr>
            <p:ph type="pic" sz="quarter" idx="17"/>
          </p:nvPr>
        </p:nvSpPr>
        <p:spPr>
          <a:xfrm>
            <a:off x="1219744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8" name="Picture Placeholder 8"/>
          <p:cNvSpPr>
            <a:spLocks noGrp="1"/>
          </p:cNvSpPr>
          <p:nvPr>
            <p:ph type="pic" sz="quarter" idx="18"/>
          </p:nvPr>
        </p:nvSpPr>
        <p:spPr>
          <a:xfrm>
            <a:off x="813163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9" name="Picture Placeholder 8"/>
          <p:cNvSpPr>
            <a:spLocks noGrp="1"/>
          </p:cNvSpPr>
          <p:nvPr>
            <p:ph type="pic" sz="quarter" idx="19"/>
          </p:nvPr>
        </p:nvSpPr>
        <p:spPr>
          <a:xfrm>
            <a:off x="1219744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0" name="Picture Placeholder 8"/>
          <p:cNvSpPr>
            <a:spLocks noGrp="1"/>
          </p:cNvSpPr>
          <p:nvPr>
            <p:ph type="pic" sz="quarter" idx="20"/>
          </p:nvPr>
        </p:nvSpPr>
        <p:spPr>
          <a:xfrm>
            <a:off x="16263258"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1" name="Picture Placeholder 8"/>
          <p:cNvSpPr>
            <a:spLocks noGrp="1"/>
          </p:cNvSpPr>
          <p:nvPr>
            <p:ph type="pic" sz="quarter" idx="21"/>
          </p:nvPr>
        </p:nvSpPr>
        <p:spPr>
          <a:xfrm>
            <a:off x="20329074"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2" name="Picture Placeholder 8"/>
          <p:cNvSpPr>
            <a:spLocks noGrp="1"/>
          </p:cNvSpPr>
          <p:nvPr>
            <p:ph type="pic" sz="quarter" idx="22"/>
          </p:nvPr>
        </p:nvSpPr>
        <p:spPr>
          <a:xfrm>
            <a:off x="16263259"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3" name="Picture Placeholder 8"/>
          <p:cNvSpPr>
            <a:spLocks noGrp="1"/>
          </p:cNvSpPr>
          <p:nvPr>
            <p:ph type="pic" sz="quarter" idx="23"/>
          </p:nvPr>
        </p:nvSpPr>
        <p:spPr>
          <a:xfrm>
            <a:off x="20329075"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218048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5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95360" y="0"/>
            <a:ext cx="15782290" cy="13716000"/>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5"/>
          </p:nvPr>
        </p:nvSpPr>
        <p:spPr>
          <a:xfrm>
            <a:off x="2759837" y="2975728"/>
            <a:ext cx="3008376" cy="3008376"/>
          </a:xfrm>
          <a:prstGeom prst="ellipse">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90619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8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03920" y="6858000"/>
            <a:ext cx="7809536" cy="6858000"/>
          </a:xfrm>
          <a:solidFill>
            <a:schemeClr val="bg1">
              <a:lumMod val="95000"/>
            </a:schemeClr>
          </a:solidFill>
        </p:spPr>
        <p:txBody>
          <a:bodyPr>
            <a:normAutofit/>
          </a:bodyPr>
          <a:lstStyle>
            <a:lvl1pPr>
              <a:defRPr sz="2800"/>
            </a:lvl1pPr>
          </a:lstStyle>
          <a:p>
            <a:endParaRPr lang="en-US"/>
          </a:p>
        </p:txBody>
      </p:sp>
      <p:sp>
        <p:nvSpPr>
          <p:cNvPr id="8" name="Picture Placeholder 2"/>
          <p:cNvSpPr>
            <a:spLocks noGrp="1"/>
          </p:cNvSpPr>
          <p:nvPr>
            <p:ph type="pic" sz="quarter" idx="25"/>
          </p:nvPr>
        </p:nvSpPr>
        <p:spPr>
          <a:xfrm>
            <a:off x="16568114" y="6888480"/>
            <a:ext cx="780953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903677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8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03920" y="6858000"/>
            <a:ext cx="7809536" cy="6858000"/>
          </a:xfrm>
          <a:solidFill>
            <a:schemeClr val="bg1">
              <a:lumMod val="95000"/>
            </a:schemeClr>
          </a:solidFill>
        </p:spPr>
        <p:txBody>
          <a:bodyPr>
            <a:normAutofit/>
          </a:bodyPr>
          <a:lstStyle>
            <a:lvl1pPr>
              <a:defRPr sz="2800"/>
            </a:lvl1pPr>
          </a:lstStyle>
          <a:p>
            <a:endParaRPr lang="en-US"/>
          </a:p>
        </p:txBody>
      </p:sp>
      <p:sp>
        <p:nvSpPr>
          <p:cNvPr id="8" name="Picture Placeholder 2"/>
          <p:cNvSpPr>
            <a:spLocks noGrp="1"/>
          </p:cNvSpPr>
          <p:nvPr>
            <p:ph type="pic" sz="quarter" idx="25"/>
          </p:nvPr>
        </p:nvSpPr>
        <p:spPr>
          <a:xfrm>
            <a:off x="16568114" y="6888480"/>
            <a:ext cx="780953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677368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702878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471397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5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1681619" y="1891862"/>
            <a:ext cx="6892506" cy="9932274"/>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25"/>
          </p:nvPr>
        </p:nvSpPr>
        <p:spPr>
          <a:xfrm>
            <a:off x="8813571" y="8430905"/>
            <a:ext cx="3393232" cy="3393231"/>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6"/>
          </p:nvPr>
        </p:nvSpPr>
        <p:spPr>
          <a:xfrm>
            <a:off x="12446249" y="8430905"/>
            <a:ext cx="3393232" cy="339323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27"/>
          </p:nvPr>
        </p:nvSpPr>
        <p:spPr>
          <a:xfrm>
            <a:off x="16078927" y="8430905"/>
            <a:ext cx="3393232" cy="3393231"/>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8"/>
          </p:nvPr>
        </p:nvSpPr>
        <p:spPr>
          <a:xfrm>
            <a:off x="19711605" y="8430905"/>
            <a:ext cx="3393232" cy="33932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115523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242683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9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16672560" y="0"/>
            <a:ext cx="5955665" cy="92964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0243146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24968953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855108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28075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1627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014758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9" name="Picture Placeholder 2"/>
          <p:cNvSpPr>
            <a:spLocks noGrp="1"/>
          </p:cNvSpPr>
          <p:nvPr>
            <p:ph type="pic" sz="quarter" idx="24"/>
          </p:nvPr>
        </p:nvSpPr>
        <p:spPr>
          <a:xfrm>
            <a:off x="1768474" y="7358285"/>
            <a:ext cx="10308271" cy="4572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5"/>
          </p:nvPr>
        </p:nvSpPr>
        <p:spPr>
          <a:xfrm>
            <a:off x="12377101" y="7358285"/>
            <a:ext cx="10308273" cy="4572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6"/>
          </p:nvPr>
        </p:nvSpPr>
        <p:spPr>
          <a:xfrm>
            <a:off x="1768474" y="2475186"/>
            <a:ext cx="20916900" cy="4572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430787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666690" y="2066657"/>
            <a:ext cx="5018049" cy="890625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9514636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469412"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943249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171700" y="4667250"/>
            <a:ext cx="9105900" cy="513892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1382702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673208" y="2354580"/>
            <a:ext cx="5043792" cy="896112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18867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8_Big Image Placeholder">
    <p:spTree>
      <p:nvGrpSpPr>
        <p:cNvPr id="1" name=""/>
        <p:cNvGrpSpPr/>
        <p:nvPr/>
      </p:nvGrpSpPr>
      <p:grpSpPr>
        <a:xfrm>
          <a:off x="0" y="0"/>
          <a:ext cx="0" cy="0"/>
          <a:chOff x="0" y="0"/>
          <a:chExt cx="0" cy="0"/>
        </a:xfrm>
      </p:grpSpPr>
      <p:sp>
        <p:nvSpPr>
          <p:cNvPr id="6" name="Picture Placeholder 2"/>
          <p:cNvSpPr>
            <a:spLocks noGrp="1"/>
          </p:cNvSpPr>
          <p:nvPr>
            <p:ph type="pic" sz="quarter" idx="20"/>
          </p:nvPr>
        </p:nvSpPr>
        <p:spPr>
          <a:xfrm>
            <a:off x="2153285"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733419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561234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0_Big Image Placeholder">
    <p:spTree>
      <p:nvGrpSpPr>
        <p:cNvPr id="1" name=""/>
        <p:cNvGrpSpPr/>
        <p:nvPr/>
      </p:nvGrpSpPr>
      <p:grpSpPr>
        <a:xfrm>
          <a:off x="0" y="0"/>
          <a:ext cx="0" cy="0"/>
          <a:chOff x="0" y="0"/>
          <a:chExt cx="0" cy="0"/>
        </a:xfrm>
      </p:grpSpPr>
      <p:sp>
        <p:nvSpPr>
          <p:cNvPr id="10" name="Picture Placeholder 2"/>
          <p:cNvSpPr>
            <a:spLocks noGrp="1"/>
          </p:cNvSpPr>
          <p:nvPr>
            <p:ph type="pic" sz="quarter" idx="22"/>
          </p:nvPr>
        </p:nvSpPr>
        <p:spPr>
          <a:xfrm>
            <a:off x="17660577" y="8434383"/>
            <a:ext cx="1957459" cy="2478024"/>
          </a:xfrm>
          <a:solidFill>
            <a:schemeClr val="bg1">
              <a:lumMod val="95000"/>
            </a:schemeClr>
          </a:solidFill>
        </p:spPr>
        <p:txBody>
          <a:bodyPr>
            <a:normAutofit/>
          </a:bodyPr>
          <a:lstStyle>
            <a:lvl1pPr>
              <a:defRPr sz="2800"/>
            </a:lvl1pPr>
          </a:lstStyle>
          <a:p>
            <a:endParaRPr lang="en-US"/>
          </a:p>
        </p:txBody>
      </p:sp>
      <p:sp>
        <p:nvSpPr>
          <p:cNvPr id="5" name="Picture Placeholder 2"/>
          <p:cNvSpPr>
            <a:spLocks noGrp="1"/>
          </p:cNvSpPr>
          <p:nvPr>
            <p:ph type="pic" sz="quarter" idx="21"/>
          </p:nvPr>
        </p:nvSpPr>
        <p:spPr>
          <a:xfrm>
            <a:off x="9707952" y="7050208"/>
            <a:ext cx="5708493" cy="360194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488368" y="7050208"/>
            <a:ext cx="4975452" cy="276834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3"/>
          </p:nvPr>
        </p:nvSpPr>
        <p:spPr>
          <a:xfrm>
            <a:off x="20821978" y="9107728"/>
            <a:ext cx="1133856" cy="200361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5667752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7079956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4354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0880858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9098031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3299792" y="1808920"/>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176191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11273360" y="1333431"/>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406818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2665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0600617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560917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607062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765760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758030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65120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5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1681619" y="1891862"/>
            <a:ext cx="6892506" cy="9932274"/>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25"/>
          </p:nvPr>
        </p:nvSpPr>
        <p:spPr>
          <a:xfrm>
            <a:off x="8813571" y="8430905"/>
            <a:ext cx="3393232" cy="3393231"/>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6"/>
          </p:nvPr>
        </p:nvSpPr>
        <p:spPr>
          <a:xfrm>
            <a:off x="12446249" y="8430905"/>
            <a:ext cx="3393232" cy="339323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27"/>
          </p:nvPr>
        </p:nvSpPr>
        <p:spPr>
          <a:xfrm>
            <a:off x="16078927" y="8430905"/>
            <a:ext cx="3393232" cy="3393231"/>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8"/>
          </p:nvPr>
        </p:nvSpPr>
        <p:spPr>
          <a:xfrm>
            <a:off x="19711605" y="8430905"/>
            <a:ext cx="3393232" cy="33932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91833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9672551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9829697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33249219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4553084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683720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8297807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839512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5167714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4667465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42823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326883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124410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5855348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599527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986149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794175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08590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1932676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6628048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5388836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70394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9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16672560" y="0"/>
            <a:ext cx="5955665" cy="92964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303011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14565639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3259014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6712762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176689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699672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17007382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088258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324011544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364158486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590230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9596589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30096865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2066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640537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426777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4129727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17400039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5704979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17803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0961675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745053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4055460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4993681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79262623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3660862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4781012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81285832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704904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7775759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640519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900378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9151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536917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545094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3746959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603595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109422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124312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8935576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0451210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4931342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7176474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46678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02882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960924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090869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8930063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130873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6252741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24221478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313050640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349253922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201050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9" name="Picture Placeholder 2"/>
          <p:cNvSpPr>
            <a:spLocks noGrp="1"/>
          </p:cNvSpPr>
          <p:nvPr>
            <p:ph type="pic" sz="quarter" idx="24"/>
          </p:nvPr>
        </p:nvSpPr>
        <p:spPr>
          <a:xfrm>
            <a:off x="1768474" y="7358285"/>
            <a:ext cx="10308271" cy="4572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5"/>
          </p:nvPr>
        </p:nvSpPr>
        <p:spPr>
          <a:xfrm>
            <a:off x="12377101" y="7358285"/>
            <a:ext cx="10308273" cy="4572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6"/>
          </p:nvPr>
        </p:nvSpPr>
        <p:spPr>
          <a:xfrm>
            <a:off x="1768474" y="2475186"/>
            <a:ext cx="20916900" cy="4572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49495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666690" y="2066657"/>
            <a:ext cx="5018049" cy="890625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37626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469412"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94887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171700" y="4667250"/>
            <a:ext cx="9105900" cy="513892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09359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673208" y="2354580"/>
            <a:ext cx="5043792" cy="896112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32651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Big Image Placeholder">
    <p:spTree>
      <p:nvGrpSpPr>
        <p:cNvPr id="1" name=""/>
        <p:cNvGrpSpPr/>
        <p:nvPr/>
      </p:nvGrpSpPr>
      <p:grpSpPr>
        <a:xfrm>
          <a:off x="0" y="0"/>
          <a:ext cx="0" cy="0"/>
          <a:chOff x="0" y="0"/>
          <a:chExt cx="0" cy="0"/>
        </a:xfrm>
      </p:grpSpPr>
      <p:sp>
        <p:nvSpPr>
          <p:cNvPr id="6" name="Picture Placeholder 2"/>
          <p:cNvSpPr>
            <a:spLocks noGrp="1"/>
          </p:cNvSpPr>
          <p:nvPr>
            <p:ph type="pic" sz="quarter" idx="20"/>
          </p:nvPr>
        </p:nvSpPr>
        <p:spPr>
          <a:xfrm>
            <a:off x="2153285"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67889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4320158" y="7119782"/>
            <a:ext cx="7106756" cy="450183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960496" y="7119782"/>
            <a:ext cx="7106756" cy="450183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46533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Big Image Placeholder">
    <p:spTree>
      <p:nvGrpSpPr>
        <p:cNvPr id="1" name=""/>
        <p:cNvGrpSpPr/>
        <p:nvPr/>
      </p:nvGrpSpPr>
      <p:grpSpPr>
        <a:xfrm>
          <a:off x="0" y="0"/>
          <a:ext cx="0" cy="0"/>
          <a:chOff x="0" y="0"/>
          <a:chExt cx="0" cy="0"/>
        </a:xfrm>
      </p:grpSpPr>
      <p:sp>
        <p:nvSpPr>
          <p:cNvPr id="10" name="Picture Placeholder 2"/>
          <p:cNvSpPr>
            <a:spLocks noGrp="1"/>
          </p:cNvSpPr>
          <p:nvPr>
            <p:ph type="pic" sz="quarter" idx="22"/>
          </p:nvPr>
        </p:nvSpPr>
        <p:spPr>
          <a:xfrm>
            <a:off x="17660577" y="8434383"/>
            <a:ext cx="1957459" cy="2478024"/>
          </a:xfrm>
          <a:solidFill>
            <a:schemeClr val="bg1">
              <a:lumMod val="95000"/>
            </a:schemeClr>
          </a:solidFill>
        </p:spPr>
        <p:txBody>
          <a:bodyPr>
            <a:normAutofit/>
          </a:bodyPr>
          <a:lstStyle>
            <a:lvl1pPr>
              <a:defRPr sz="2800"/>
            </a:lvl1pPr>
          </a:lstStyle>
          <a:p>
            <a:endParaRPr lang="en-US"/>
          </a:p>
        </p:txBody>
      </p:sp>
      <p:sp>
        <p:nvSpPr>
          <p:cNvPr id="5" name="Picture Placeholder 2"/>
          <p:cNvSpPr>
            <a:spLocks noGrp="1"/>
          </p:cNvSpPr>
          <p:nvPr>
            <p:ph type="pic" sz="quarter" idx="21"/>
          </p:nvPr>
        </p:nvSpPr>
        <p:spPr>
          <a:xfrm>
            <a:off x="9707952" y="7050208"/>
            <a:ext cx="5708493" cy="3601943"/>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0"/>
          </p:nvPr>
        </p:nvSpPr>
        <p:spPr>
          <a:xfrm>
            <a:off x="2488368" y="7050208"/>
            <a:ext cx="4975452" cy="276834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3"/>
          </p:nvPr>
        </p:nvSpPr>
        <p:spPr>
          <a:xfrm>
            <a:off x="20821978" y="9107728"/>
            <a:ext cx="1133856" cy="200361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4746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69678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Big Image Placeholder">
    <p:spTree>
      <p:nvGrpSpPr>
        <p:cNvPr id="1" name=""/>
        <p:cNvGrpSpPr/>
        <p:nvPr/>
      </p:nvGrpSpPr>
      <p:grpSpPr>
        <a:xfrm>
          <a:off x="0" y="0"/>
          <a:ext cx="0" cy="0"/>
          <a:chOff x="0" y="0"/>
          <a:chExt cx="0" cy="0"/>
        </a:xfrm>
      </p:grpSpPr>
      <p:sp>
        <p:nvSpPr>
          <p:cNvPr id="8" name="Picture Placeholder 2"/>
          <p:cNvSpPr>
            <a:spLocks noGrp="1"/>
          </p:cNvSpPr>
          <p:nvPr>
            <p:ph type="pic" sz="quarter" idx="20"/>
          </p:nvPr>
        </p:nvSpPr>
        <p:spPr>
          <a:xfrm>
            <a:off x="2165684" y="3633537"/>
            <a:ext cx="7094766" cy="10082463"/>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67854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Big Image Placeholder">
    <p:spTree>
      <p:nvGrpSpPr>
        <p:cNvPr id="1" name=""/>
        <p:cNvGrpSpPr/>
        <p:nvPr/>
      </p:nvGrpSpPr>
      <p:grpSpPr>
        <a:xfrm>
          <a:off x="0" y="0"/>
          <a:ext cx="0" cy="0"/>
          <a:chOff x="0" y="0"/>
          <a:chExt cx="0" cy="0"/>
        </a:xfrm>
      </p:grpSpPr>
      <p:sp>
        <p:nvSpPr>
          <p:cNvPr id="5" name="Picture Placeholder 2"/>
          <p:cNvSpPr>
            <a:spLocks noGrp="1"/>
          </p:cNvSpPr>
          <p:nvPr>
            <p:ph type="pic" sz="quarter" idx="21"/>
          </p:nvPr>
        </p:nvSpPr>
        <p:spPr>
          <a:xfrm>
            <a:off x="17433269" y="2618563"/>
            <a:ext cx="4681728" cy="8366262"/>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20"/>
          </p:nvPr>
        </p:nvSpPr>
        <p:spPr>
          <a:xfrm>
            <a:off x="13369929" y="2618563"/>
            <a:ext cx="4681728" cy="836626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16953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7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8382000"/>
            <a:ext cx="24377649" cy="4457642"/>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717226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3299792" y="1808920"/>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4394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9" name="Picture Placeholder 2"/>
          <p:cNvSpPr>
            <a:spLocks noGrp="1"/>
          </p:cNvSpPr>
          <p:nvPr>
            <p:ph type="pic" sz="quarter" idx="20"/>
          </p:nvPr>
        </p:nvSpPr>
        <p:spPr>
          <a:xfrm>
            <a:off x="11273360" y="1333431"/>
            <a:ext cx="7315200" cy="1009815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50167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171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242854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188824" y="0"/>
            <a:ext cx="12188825"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354435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2188825" y="6858000"/>
            <a:ext cx="12188825" cy="6858000"/>
          </a:xfrm>
          <a:solidFill>
            <a:schemeClr val="bg1">
              <a:lumMod val="95000"/>
            </a:schemeClr>
          </a:solidFill>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0" y="1"/>
            <a:ext cx="12188825"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93205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6858000"/>
            <a:ext cx="8125882" cy="6858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0"/>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6184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1970090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125882" y="6858000"/>
            <a:ext cx="16251768" cy="68580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0"/>
          </p:nvPr>
        </p:nvSpPr>
        <p:spPr>
          <a:xfrm>
            <a:off x="1" y="1"/>
            <a:ext cx="8125882"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71643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1" y="0"/>
            <a:ext cx="12188824"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90202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0"/>
          </p:nvPr>
        </p:nvSpPr>
        <p:spPr>
          <a:xfrm>
            <a:off x="1" y="0"/>
            <a:ext cx="3560665" cy="1371599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1"/>
          </p:nvPr>
        </p:nvSpPr>
        <p:spPr>
          <a:xfrm>
            <a:off x="13677410" y="0"/>
            <a:ext cx="3560665" cy="1371599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17243002" y="0"/>
            <a:ext cx="3560665" cy="13715999"/>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20805176" y="0"/>
            <a:ext cx="3560665" cy="13715999"/>
          </a:xfrm>
          <a:solidFill>
            <a:schemeClr val="bg1">
              <a:lumMod val="95000"/>
            </a:schemeClr>
          </a:solidFill>
        </p:spPr>
        <p:txBody>
          <a:bodyPr>
            <a:normAutofit/>
          </a:bodyPr>
          <a:lstStyle>
            <a:lvl1pPr>
              <a:defRPr sz="2800"/>
            </a:lvl1pPr>
          </a:lstStyle>
          <a:p>
            <a:endParaRPr lang="en-US"/>
          </a:p>
        </p:txBody>
      </p:sp>
      <p:sp>
        <p:nvSpPr>
          <p:cNvPr id="17" name="Picture Placeholder 6"/>
          <p:cNvSpPr>
            <a:spLocks noGrp="1"/>
          </p:cNvSpPr>
          <p:nvPr>
            <p:ph type="pic" sz="quarter" idx="14"/>
          </p:nvPr>
        </p:nvSpPr>
        <p:spPr>
          <a:xfrm>
            <a:off x="7144410"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21388156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1"/>
          </p:nvPr>
        </p:nvSpPr>
        <p:spPr>
          <a:xfrm>
            <a:off x="0" y="0"/>
            <a:ext cx="3560665" cy="13715999"/>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2"/>
          </p:nvPr>
        </p:nvSpPr>
        <p:spPr>
          <a:xfrm>
            <a:off x="3565592" y="0"/>
            <a:ext cx="3560665" cy="13715999"/>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3"/>
          </p:nvPr>
        </p:nvSpPr>
        <p:spPr>
          <a:xfrm>
            <a:off x="7127766" y="0"/>
            <a:ext cx="3560665" cy="13715999"/>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0"/>
          </p:nvPr>
        </p:nvSpPr>
        <p:spPr>
          <a:xfrm>
            <a:off x="20816985" y="0"/>
            <a:ext cx="3560665" cy="13715999"/>
          </a:xfrm>
          <a:solidFill>
            <a:schemeClr val="bg1">
              <a:lumMod val="95000"/>
            </a:schemeClr>
          </a:solidFill>
        </p:spPr>
        <p:txBody>
          <a:bodyPr>
            <a:normAutofit/>
          </a:bodyPr>
          <a:lstStyle>
            <a:lvl1pPr>
              <a:defRPr sz="2800"/>
            </a:lvl1pPr>
          </a:lstStyle>
          <a:p>
            <a:endParaRPr lang="en-US"/>
          </a:p>
        </p:txBody>
      </p:sp>
      <p:sp>
        <p:nvSpPr>
          <p:cNvPr id="24" name="Picture Placeholder 6"/>
          <p:cNvSpPr>
            <a:spLocks noGrp="1"/>
          </p:cNvSpPr>
          <p:nvPr>
            <p:ph type="pic" sz="quarter" idx="14"/>
          </p:nvPr>
        </p:nvSpPr>
        <p:spPr>
          <a:xfrm>
            <a:off x="14227771" y="2996184"/>
            <a:ext cx="3008376" cy="3008376"/>
          </a:xfrm>
          <a:prstGeom prst="ellipse">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1960842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4" name="Picture Placeholder 6"/>
          <p:cNvSpPr>
            <a:spLocks noGrp="1"/>
          </p:cNvSpPr>
          <p:nvPr>
            <p:ph type="pic" sz="quarter" idx="14"/>
          </p:nvPr>
        </p:nvSpPr>
        <p:spPr>
          <a:xfrm>
            <a:off x="2933065" y="423541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5" name="Picture Placeholder 6"/>
          <p:cNvSpPr>
            <a:spLocks noGrp="1"/>
          </p:cNvSpPr>
          <p:nvPr>
            <p:ph type="pic" sz="quarter" idx="15"/>
          </p:nvPr>
        </p:nvSpPr>
        <p:spPr>
          <a:xfrm>
            <a:off x="2933065" y="8578751"/>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6" name="Picture Placeholder 6"/>
          <p:cNvSpPr>
            <a:spLocks noGrp="1"/>
          </p:cNvSpPr>
          <p:nvPr>
            <p:ph type="pic" sz="quarter" idx="16"/>
          </p:nvPr>
        </p:nvSpPr>
        <p:spPr>
          <a:xfrm>
            <a:off x="13441422" y="4235409"/>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
        <p:nvSpPr>
          <p:cNvPr id="17" name="Picture Placeholder 6"/>
          <p:cNvSpPr>
            <a:spLocks noGrp="1"/>
          </p:cNvSpPr>
          <p:nvPr>
            <p:ph type="pic" sz="quarter" idx="17"/>
          </p:nvPr>
        </p:nvSpPr>
        <p:spPr>
          <a:xfrm>
            <a:off x="13441422" y="8578750"/>
            <a:ext cx="2362200" cy="2362200"/>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82390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9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4126445"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8"/>
          </p:nvPr>
        </p:nvSpPr>
        <p:spPr>
          <a:xfrm>
            <a:off x="9027879"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9"/>
          </p:nvPr>
        </p:nvSpPr>
        <p:spPr>
          <a:xfrm>
            <a:off x="13929312"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20"/>
          </p:nvPr>
        </p:nvSpPr>
        <p:spPr>
          <a:xfrm>
            <a:off x="18260331" y="314622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1"/>
          </p:nvPr>
        </p:nvSpPr>
        <p:spPr>
          <a:xfrm>
            <a:off x="4126445"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1" name="Picture Placeholder 6"/>
          <p:cNvSpPr>
            <a:spLocks noGrp="1"/>
          </p:cNvSpPr>
          <p:nvPr>
            <p:ph type="pic" sz="quarter" idx="22"/>
          </p:nvPr>
        </p:nvSpPr>
        <p:spPr>
          <a:xfrm>
            <a:off x="9027879"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2" name="Picture Placeholder 6"/>
          <p:cNvSpPr>
            <a:spLocks noGrp="1"/>
          </p:cNvSpPr>
          <p:nvPr>
            <p:ph type="pic" sz="quarter" idx="23"/>
          </p:nvPr>
        </p:nvSpPr>
        <p:spPr>
          <a:xfrm>
            <a:off x="13929312"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
        <p:nvSpPr>
          <p:cNvPr id="33" name="Picture Placeholder 6"/>
          <p:cNvSpPr>
            <a:spLocks noGrp="1"/>
          </p:cNvSpPr>
          <p:nvPr>
            <p:ph type="pic" sz="quarter" idx="24"/>
          </p:nvPr>
        </p:nvSpPr>
        <p:spPr>
          <a:xfrm>
            <a:off x="18260331" y="8214159"/>
            <a:ext cx="2272678" cy="227267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176137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8" name="Picture Placeholder 2"/>
          <p:cNvSpPr>
            <a:spLocks noGrp="1"/>
          </p:cNvSpPr>
          <p:nvPr>
            <p:ph type="pic" sz="quarter" idx="13"/>
          </p:nvPr>
        </p:nvSpPr>
        <p:spPr>
          <a:xfrm>
            <a:off x="0" y="4466492"/>
            <a:ext cx="11007969" cy="9249507"/>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87652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Placeholder-Image">
    <p:spTree>
      <p:nvGrpSpPr>
        <p:cNvPr id="1" name=""/>
        <p:cNvGrpSpPr/>
        <p:nvPr/>
      </p:nvGrpSpPr>
      <p:grpSpPr>
        <a:xfrm>
          <a:off x="0" y="0"/>
          <a:ext cx="0" cy="0"/>
          <a:chOff x="0" y="0"/>
          <a:chExt cx="0" cy="0"/>
        </a:xfrm>
      </p:grpSpPr>
      <p:sp>
        <p:nvSpPr>
          <p:cNvPr id="22" name="Picture Placeholder 6"/>
          <p:cNvSpPr>
            <a:spLocks noGrp="1"/>
          </p:cNvSpPr>
          <p:nvPr>
            <p:ph type="pic" sz="quarter" idx="14"/>
          </p:nvPr>
        </p:nvSpPr>
        <p:spPr>
          <a:xfrm>
            <a:off x="2249750"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3" name="Picture Placeholder 6"/>
          <p:cNvSpPr>
            <a:spLocks noGrp="1"/>
          </p:cNvSpPr>
          <p:nvPr>
            <p:ph type="pic" sz="quarter" idx="15"/>
          </p:nvPr>
        </p:nvSpPr>
        <p:spPr>
          <a:xfrm>
            <a:off x="2249750"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4" name="Picture Placeholder 6"/>
          <p:cNvSpPr>
            <a:spLocks noGrp="1"/>
          </p:cNvSpPr>
          <p:nvPr>
            <p:ph type="pic" sz="quarter" idx="16"/>
          </p:nvPr>
        </p:nvSpPr>
        <p:spPr>
          <a:xfrm>
            <a:off x="2249750"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5" name="Picture Placeholder 6"/>
          <p:cNvSpPr>
            <a:spLocks noGrp="1"/>
          </p:cNvSpPr>
          <p:nvPr>
            <p:ph type="pic" sz="quarter" idx="17"/>
          </p:nvPr>
        </p:nvSpPr>
        <p:spPr>
          <a:xfrm>
            <a:off x="9509636"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6" name="Picture Placeholder 6"/>
          <p:cNvSpPr>
            <a:spLocks noGrp="1"/>
          </p:cNvSpPr>
          <p:nvPr>
            <p:ph type="pic" sz="quarter" idx="18"/>
          </p:nvPr>
        </p:nvSpPr>
        <p:spPr>
          <a:xfrm>
            <a:off x="9509636"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7" name="Picture Placeholder 6"/>
          <p:cNvSpPr>
            <a:spLocks noGrp="1"/>
          </p:cNvSpPr>
          <p:nvPr>
            <p:ph type="pic" sz="quarter" idx="19"/>
          </p:nvPr>
        </p:nvSpPr>
        <p:spPr>
          <a:xfrm>
            <a:off x="9509636"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8" name="Picture Placeholder 6"/>
          <p:cNvSpPr>
            <a:spLocks noGrp="1"/>
          </p:cNvSpPr>
          <p:nvPr>
            <p:ph type="pic" sz="quarter" idx="20"/>
          </p:nvPr>
        </p:nvSpPr>
        <p:spPr>
          <a:xfrm>
            <a:off x="16769522" y="41388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29" name="Picture Placeholder 6"/>
          <p:cNvSpPr>
            <a:spLocks noGrp="1"/>
          </p:cNvSpPr>
          <p:nvPr>
            <p:ph type="pic" sz="quarter" idx="21"/>
          </p:nvPr>
        </p:nvSpPr>
        <p:spPr>
          <a:xfrm>
            <a:off x="16769522" y="6501089"/>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
        <p:nvSpPr>
          <p:cNvPr id="30" name="Picture Placeholder 6"/>
          <p:cNvSpPr>
            <a:spLocks noGrp="1"/>
          </p:cNvSpPr>
          <p:nvPr>
            <p:ph type="pic" sz="quarter" idx="22"/>
          </p:nvPr>
        </p:nvSpPr>
        <p:spPr>
          <a:xfrm>
            <a:off x="16769522" y="9058787"/>
            <a:ext cx="1739818" cy="1714418"/>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7313196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3"/>
          </p:nvPr>
        </p:nvSpPr>
        <p:spPr>
          <a:xfrm>
            <a:off x="-2" y="1"/>
            <a:ext cx="12188826" cy="6858000"/>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4"/>
          </p:nvPr>
        </p:nvSpPr>
        <p:spPr>
          <a:xfrm>
            <a:off x="-2" y="6858000"/>
            <a:ext cx="12188826" cy="6858000"/>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5"/>
          </p:nvPr>
        </p:nvSpPr>
        <p:spPr>
          <a:xfrm>
            <a:off x="12188824" y="6858000"/>
            <a:ext cx="1218882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20411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1"/>
            <a:ext cx="7689274" cy="7689272"/>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4"/>
          </p:nvPr>
        </p:nvSpPr>
        <p:spPr>
          <a:xfrm>
            <a:off x="-2" y="8391658"/>
            <a:ext cx="11892732" cy="532434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2579858" y="8391658"/>
            <a:ext cx="11797792" cy="5324342"/>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8391657" y="1"/>
            <a:ext cx="7689274" cy="768927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6688376" y="1"/>
            <a:ext cx="7689274" cy="76892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1071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2048680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2" y="0"/>
            <a:ext cx="24377652" cy="13715999"/>
          </a:xfrm>
          <a:solidFill>
            <a:schemeClr val="bg1">
              <a:lumMod val="95000"/>
            </a:schemeClr>
          </a:solidFill>
        </p:spPr>
        <p:txBody>
          <a:bodyPr>
            <a:normAutofit/>
          </a:bodyPr>
          <a:lstStyle>
            <a:lvl1pPr>
              <a:defRPr sz="2800"/>
            </a:lvl1pPr>
          </a:lstStyle>
          <a:p>
            <a:endParaRPr lang="en-US"/>
          </a:p>
        </p:txBody>
      </p:sp>
      <p:sp>
        <p:nvSpPr>
          <p:cNvPr id="9" name="Picture Placeholder 6"/>
          <p:cNvSpPr>
            <a:spLocks noGrp="1"/>
          </p:cNvSpPr>
          <p:nvPr>
            <p:ph type="pic" sz="quarter" idx="10"/>
          </p:nvPr>
        </p:nvSpPr>
        <p:spPr>
          <a:xfrm>
            <a:off x="10767066" y="3452063"/>
            <a:ext cx="3008376" cy="3008376"/>
          </a:xfrm>
          <a:prstGeom prst="ellipse">
            <a:avLst/>
          </a:prstGeom>
          <a:solidFill>
            <a:schemeClr val="bg1">
              <a:lumMod val="7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5159654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5"/>
          </p:nvPr>
        </p:nvSpPr>
        <p:spPr>
          <a:xfrm>
            <a:off x="518286" y="518286"/>
            <a:ext cx="5416062" cy="597876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6"/>
          </p:nvPr>
        </p:nvSpPr>
        <p:spPr>
          <a:xfrm>
            <a:off x="518286" y="7015341"/>
            <a:ext cx="5416062" cy="597876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7"/>
          </p:nvPr>
        </p:nvSpPr>
        <p:spPr>
          <a:xfrm>
            <a:off x="6452631" y="2498002"/>
            <a:ext cx="8707157" cy="597876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212323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0963548"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11722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0" y="0"/>
            <a:ext cx="13414102" cy="1096817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698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0" y="0"/>
            <a:ext cx="6088205" cy="13716000"/>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6100620" y="0"/>
            <a:ext cx="6088205" cy="13716000"/>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12181376" y="0"/>
            <a:ext cx="6088205" cy="13716000"/>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0"/>
          </p:nvPr>
        </p:nvSpPr>
        <p:spPr>
          <a:xfrm>
            <a:off x="18281996" y="0"/>
            <a:ext cx="6088205"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509514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9" name="Picture Placeholder 2"/>
          <p:cNvSpPr>
            <a:spLocks noGrp="1"/>
          </p:cNvSpPr>
          <p:nvPr>
            <p:ph type="pic" sz="quarter" idx="17"/>
          </p:nvPr>
        </p:nvSpPr>
        <p:spPr>
          <a:xfrm>
            <a:off x="1128473" y="1688124"/>
            <a:ext cx="6093171" cy="10339754"/>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8"/>
          </p:nvPr>
        </p:nvSpPr>
        <p:spPr>
          <a:xfrm>
            <a:off x="7564442" y="1688122"/>
            <a:ext cx="6093171" cy="502036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9"/>
          </p:nvPr>
        </p:nvSpPr>
        <p:spPr>
          <a:xfrm>
            <a:off x="7564442" y="7029400"/>
            <a:ext cx="6088205" cy="500941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701118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3260036"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92237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0_Placeholder-Image">
    <p:spTree>
      <p:nvGrpSpPr>
        <p:cNvPr id="1" name=""/>
        <p:cNvGrpSpPr/>
        <p:nvPr/>
      </p:nvGrpSpPr>
      <p:grpSpPr>
        <a:xfrm>
          <a:off x="0" y="0"/>
          <a:ext cx="0" cy="0"/>
          <a:chOff x="0" y="0"/>
          <a:chExt cx="0" cy="0"/>
        </a:xfrm>
      </p:grpSpPr>
      <p:sp>
        <p:nvSpPr>
          <p:cNvPr id="6" name="Picture Placeholder 2"/>
          <p:cNvSpPr>
            <a:spLocks noGrp="1"/>
          </p:cNvSpPr>
          <p:nvPr>
            <p:ph type="pic" sz="quarter" idx="17"/>
          </p:nvPr>
        </p:nvSpPr>
        <p:spPr>
          <a:xfrm>
            <a:off x="11057421" y="0"/>
            <a:ext cx="10058400"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652853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1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105742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201524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Placeholder-Image">
    <p:spTree>
      <p:nvGrpSpPr>
        <p:cNvPr id="1" name=""/>
        <p:cNvGrpSpPr/>
        <p:nvPr/>
      </p:nvGrpSpPr>
      <p:grpSpPr>
        <a:xfrm>
          <a:off x="0" y="0"/>
          <a:ext cx="0" cy="0"/>
          <a:chOff x="0" y="0"/>
          <a:chExt cx="0" cy="0"/>
        </a:xfrm>
      </p:grpSpPr>
      <p:sp>
        <p:nvSpPr>
          <p:cNvPr id="4" name="Picture Placeholder 2"/>
          <p:cNvSpPr>
            <a:spLocks noGrp="1"/>
          </p:cNvSpPr>
          <p:nvPr>
            <p:ph type="pic" sz="quarter" idx="17"/>
          </p:nvPr>
        </p:nvSpPr>
        <p:spPr>
          <a:xfrm>
            <a:off x="1" y="0"/>
            <a:ext cx="1332022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29848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89997" y="5449823"/>
            <a:ext cx="3913632" cy="3913633"/>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8102138" y="5449823"/>
            <a:ext cx="3913632" cy="3913633"/>
          </a:xfrm>
        </p:spPr>
        <p:txBody>
          <a:bodyPr>
            <a:normAutofit/>
          </a:bodyPr>
          <a:lstStyle>
            <a:lvl1pPr>
              <a:defRPr sz="2800"/>
            </a:lvl1pPr>
          </a:lstStyle>
          <a:p>
            <a:endParaRPr lang="en-US"/>
          </a:p>
        </p:txBody>
      </p:sp>
      <p:sp>
        <p:nvSpPr>
          <p:cNvPr id="9" name="Picture Placeholder 2"/>
          <p:cNvSpPr>
            <a:spLocks noGrp="1"/>
          </p:cNvSpPr>
          <p:nvPr>
            <p:ph type="pic" sz="quarter" idx="12"/>
          </p:nvPr>
        </p:nvSpPr>
        <p:spPr>
          <a:xfrm>
            <a:off x="12514279" y="5449823"/>
            <a:ext cx="3913632" cy="3913633"/>
          </a:xfrm>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16926420" y="5449823"/>
            <a:ext cx="3913632" cy="3913633"/>
          </a:xfrm>
        </p:spPr>
        <p:txBody>
          <a:bodyPr>
            <a:normAutofit/>
          </a:bodyPr>
          <a:lstStyle>
            <a:lvl1pPr>
              <a:defRPr sz="2800"/>
            </a:lvl1pPr>
          </a:lstStyle>
          <a:p>
            <a:endParaRPr lang="en-US"/>
          </a:p>
        </p:txBody>
      </p:sp>
    </p:spTree>
    <p:extLst>
      <p:ext uri="{BB962C8B-B14F-4D97-AF65-F5344CB8AC3E}">
        <p14:creationId xmlns:p14="http://schemas.microsoft.com/office/powerpoint/2010/main" val="21350195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0" y="6149725"/>
            <a:ext cx="6099349" cy="540258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4"/>
          </p:nvPr>
        </p:nvSpPr>
        <p:spPr>
          <a:xfrm>
            <a:off x="6077355" y="6149724"/>
            <a:ext cx="6099349" cy="5402580"/>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5"/>
          </p:nvPr>
        </p:nvSpPr>
        <p:spPr>
          <a:xfrm>
            <a:off x="12189866" y="6149725"/>
            <a:ext cx="6099349" cy="5402580"/>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6"/>
          </p:nvPr>
        </p:nvSpPr>
        <p:spPr>
          <a:xfrm>
            <a:off x="18295796" y="6149724"/>
            <a:ext cx="6099349" cy="54025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784095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4_Placeholder-Image">
    <p:spTree>
      <p:nvGrpSpPr>
        <p:cNvPr id="1" name=""/>
        <p:cNvGrpSpPr/>
        <p:nvPr/>
      </p:nvGrpSpPr>
      <p:grpSpPr>
        <a:xfrm>
          <a:off x="0" y="0"/>
          <a:ext cx="0" cy="0"/>
          <a:chOff x="0" y="0"/>
          <a:chExt cx="0" cy="0"/>
        </a:xfrm>
      </p:grpSpPr>
      <p:sp>
        <p:nvSpPr>
          <p:cNvPr id="9" name="Picture Placeholder 2"/>
          <p:cNvSpPr>
            <a:spLocks noGrp="1"/>
          </p:cNvSpPr>
          <p:nvPr>
            <p:ph type="pic" sz="quarter" idx="15"/>
          </p:nvPr>
        </p:nvSpPr>
        <p:spPr>
          <a:xfrm>
            <a:off x="11795467" y="8428606"/>
            <a:ext cx="5408124" cy="4220594"/>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2059021" y="4208012"/>
            <a:ext cx="9519561" cy="844118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7203589" y="4208012"/>
            <a:ext cx="5408125" cy="4220594"/>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336741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5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51689" y="2833960"/>
            <a:ext cx="9423139" cy="981524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1012125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6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24377650" cy="96012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4430270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686171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14209184" y="0"/>
            <a:ext cx="10193866"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1045619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833047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7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0" y="0"/>
            <a:ext cx="4060850" cy="6858000"/>
          </a:xfrm>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4088889" y="0"/>
            <a:ext cx="4081412" cy="6858000"/>
          </a:xfrm>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8170301" y="0"/>
            <a:ext cx="4054581" cy="6858000"/>
          </a:xfrm>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0" y="6858000"/>
            <a:ext cx="4060850" cy="6858000"/>
          </a:xfrm>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4071648" y="6858000"/>
            <a:ext cx="4087855" cy="6858000"/>
          </a:xfrm>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8170301" y="6858000"/>
            <a:ext cx="4054581" cy="6858000"/>
          </a:xfrm>
        </p:spPr>
        <p:txBody>
          <a:bodyPr>
            <a:normAutofit/>
          </a:bodyPr>
          <a:lstStyle>
            <a:lvl1pPr>
              <a:defRPr sz="1600"/>
            </a:lvl1pPr>
          </a:lstStyle>
          <a:p>
            <a:endParaRPr lang="en-US"/>
          </a:p>
        </p:txBody>
      </p:sp>
    </p:spTree>
    <p:extLst>
      <p:ext uri="{BB962C8B-B14F-4D97-AF65-F5344CB8AC3E}">
        <p14:creationId xmlns:p14="http://schemas.microsoft.com/office/powerpoint/2010/main" val="5783906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23" name="Picture Placeholder 2"/>
          <p:cNvSpPr>
            <a:spLocks noGrp="1"/>
          </p:cNvSpPr>
          <p:nvPr>
            <p:ph type="pic" sz="quarter" idx="28"/>
          </p:nvPr>
        </p:nvSpPr>
        <p:spPr>
          <a:xfrm>
            <a:off x="12188825" y="0"/>
            <a:ext cx="12188825" cy="6858000"/>
          </a:xfrm>
          <a:prstGeom prst="rect">
            <a:avLst/>
          </a:prstGeom>
          <a:solidFill>
            <a:schemeClr val="bg1">
              <a:lumMod val="95000"/>
            </a:schemeClr>
          </a:solidFill>
        </p:spPr>
        <p:txBody>
          <a:bodyPr>
            <a:normAutofit/>
          </a:bodyPr>
          <a:lstStyle>
            <a:lvl1pPr>
              <a:defRPr sz="2800"/>
            </a:lvl1pPr>
          </a:lstStyle>
          <a:p>
            <a:endParaRPr lang="en-US"/>
          </a:p>
        </p:txBody>
      </p:sp>
      <p:sp>
        <p:nvSpPr>
          <p:cNvPr id="24" name="Picture Placeholder 2"/>
          <p:cNvSpPr>
            <a:spLocks noGrp="1"/>
          </p:cNvSpPr>
          <p:nvPr>
            <p:ph type="pic" sz="quarter" idx="29"/>
          </p:nvPr>
        </p:nvSpPr>
        <p:spPr>
          <a:xfrm>
            <a:off x="0" y="6858000"/>
            <a:ext cx="12188825" cy="6858000"/>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414000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381819810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075714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2" name="Rectangle 1"/>
          <p:cNvSpPr/>
          <p:nvPr userDrawn="1"/>
        </p:nvSpPr>
        <p:spPr>
          <a:xfrm>
            <a:off x="21732240" y="7620"/>
            <a:ext cx="2103120" cy="1577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Montserrat" charset="0"/>
            </a:endParaRPr>
          </a:p>
        </p:txBody>
      </p:sp>
      <p:sp>
        <p:nvSpPr>
          <p:cNvPr id="23" name="Picture Placeholder 17"/>
          <p:cNvSpPr>
            <a:spLocks noGrp="1"/>
          </p:cNvSpPr>
          <p:nvPr>
            <p:ph type="pic" sz="quarter" idx="26"/>
          </p:nvPr>
        </p:nvSpPr>
        <p:spPr>
          <a:xfrm>
            <a:off x="0"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4" name="Picture Placeholder 17"/>
          <p:cNvSpPr>
            <a:spLocks noGrp="1"/>
          </p:cNvSpPr>
          <p:nvPr>
            <p:ph type="pic" sz="quarter" idx="27"/>
          </p:nvPr>
        </p:nvSpPr>
        <p:spPr>
          <a:xfrm>
            <a:off x="6086471" y="48768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5" name="Picture Placeholder 17"/>
          <p:cNvSpPr>
            <a:spLocks noGrp="1"/>
          </p:cNvSpPr>
          <p:nvPr>
            <p:ph type="pic" sz="quarter" idx="28"/>
          </p:nvPr>
        </p:nvSpPr>
        <p:spPr>
          <a:xfrm>
            <a:off x="12169766" y="-3048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
        <p:nvSpPr>
          <p:cNvPr id="26" name="Picture Placeholder 17"/>
          <p:cNvSpPr>
            <a:spLocks noGrp="1"/>
          </p:cNvSpPr>
          <p:nvPr>
            <p:ph type="pic" sz="quarter" idx="29"/>
          </p:nvPr>
        </p:nvSpPr>
        <p:spPr>
          <a:xfrm>
            <a:off x="18278473" y="4838700"/>
            <a:ext cx="6086471" cy="8869680"/>
          </a:xfrm>
          <a:solidFill>
            <a:schemeClr val="bg1">
              <a:lumMod val="95000"/>
            </a:schemeClr>
          </a:solidFill>
        </p:spPr>
        <p:txBody>
          <a:bodyPr>
            <a:normAutofit/>
          </a:bodyPr>
          <a:lstStyle>
            <a:lvl1pPr marL="0" indent="0">
              <a:buNone/>
              <a:defRPr sz="2799">
                <a:solidFill>
                  <a:schemeClr val="tx1"/>
                </a:solidFill>
              </a:defRPr>
            </a:lvl1pPr>
          </a:lstStyle>
          <a:p>
            <a:endParaRPr lang="en-US" dirty="0"/>
          </a:p>
        </p:txBody>
      </p:sp>
    </p:spTree>
    <p:extLst>
      <p:ext uri="{BB962C8B-B14F-4D97-AF65-F5344CB8AC3E}">
        <p14:creationId xmlns:p14="http://schemas.microsoft.com/office/powerpoint/2010/main" val="38022695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111023" y="8377295"/>
            <a:ext cx="1929384" cy="1929384"/>
          </a:xfrm>
          <a:prstGeom prst="ellipse">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1"/>
          </p:nvPr>
        </p:nvSpPr>
        <p:spPr>
          <a:xfrm>
            <a:off x="11355470" y="8402287"/>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2"/>
          </p:nvPr>
        </p:nvSpPr>
        <p:spPr>
          <a:xfrm>
            <a:off x="18446906" y="8377295"/>
            <a:ext cx="1929384" cy="1929384"/>
          </a:xfrm>
          <a:prstGeom prst="ellipse">
            <a:avLst/>
          </a:prstGeom>
          <a:solidFill>
            <a:schemeClr val="bg1">
              <a:lumMod val="95000"/>
            </a:schemeClr>
          </a:solidFill>
        </p:spPr>
        <p:txBody>
          <a:bodyPr>
            <a:normAutofit/>
          </a:bodyPr>
          <a:lstStyle>
            <a:lvl1pPr>
              <a:defRPr sz="2000"/>
            </a:lvl1pPr>
          </a:lstStyle>
          <a:p>
            <a:endParaRPr lang="en-US" dirty="0"/>
          </a:p>
        </p:txBody>
      </p:sp>
    </p:spTree>
    <p:extLst>
      <p:ext uri="{BB962C8B-B14F-4D97-AF65-F5344CB8AC3E}">
        <p14:creationId xmlns:p14="http://schemas.microsoft.com/office/powerpoint/2010/main" val="249021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252179" y="0"/>
            <a:ext cx="21873292" cy="13716000"/>
          </a:xfrm>
          <a:prstGeom prst="parallelogram">
            <a:avLst/>
          </a:prstGeo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7764802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674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7729580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240348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24624709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3261742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336678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89997" y="5449823"/>
            <a:ext cx="3913632" cy="3913633"/>
          </a:xfrm>
        </p:spPr>
        <p:txBody>
          <a:bodyPr>
            <a:normAutofit/>
          </a:bodyPr>
          <a:lstStyle>
            <a:lvl1pPr>
              <a:defRPr sz="2800"/>
            </a:lvl1pPr>
          </a:lstStyle>
          <a:p>
            <a:endParaRPr lang="en-US"/>
          </a:p>
        </p:txBody>
      </p:sp>
      <p:sp>
        <p:nvSpPr>
          <p:cNvPr id="8" name="Picture Placeholder 2"/>
          <p:cNvSpPr>
            <a:spLocks noGrp="1"/>
          </p:cNvSpPr>
          <p:nvPr>
            <p:ph type="pic" sz="quarter" idx="11"/>
          </p:nvPr>
        </p:nvSpPr>
        <p:spPr>
          <a:xfrm>
            <a:off x="8102138" y="5449823"/>
            <a:ext cx="3913632" cy="3913633"/>
          </a:xfrm>
        </p:spPr>
        <p:txBody>
          <a:bodyPr>
            <a:normAutofit/>
          </a:bodyPr>
          <a:lstStyle>
            <a:lvl1pPr>
              <a:defRPr sz="2800"/>
            </a:lvl1pPr>
          </a:lstStyle>
          <a:p>
            <a:endParaRPr lang="en-US"/>
          </a:p>
        </p:txBody>
      </p:sp>
      <p:sp>
        <p:nvSpPr>
          <p:cNvPr id="9" name="Picture Placeholder 2"/>
          <p:cNvSpPr>
            <a:spLocks noGrp="1"/>
          </p:cNvSpPr>
          <p:nvPr>
            <p:ph type="pic" sz="quarter" idx="12"/>
          </p:nvPr>
        </p:nvSpPr>
        <p:spPr>
          <a:xfrm>
            <a:off x="12514279" y="5449823"/>
            <a:ext cx="3913632" cy="3913633"/>
          </a:xfrm>
        </p:spPr>
        <p:txBody>
          <a:bodyPr>
            <a:normAutofit/>
          </a:bodyPr>
          <a:lstStyle>
            <a:lvl1pPr>
              <a:defRPr sz="2800"/>
            </a:lvl1pPr>
          </a:lstStyle>
          <a:p>
            <a:endParaRPr lang="en-US"/>
          </a:p>
        </p:txBody>
      </p:sp>
      <p:sp>
        <p:nvSpPr>
          <p:cNvPr id="10" name="Picture Placeholder 2"/>
          <p:cNvSpPr>
            <a:spLocks noGrp="1"/>
          </p:cNvSpPr>
          <p:nvPr>
            <p:ph type="pic" sz="quarter" idx="13"/>
          </p:nvPr>
        </p:nvSpPr>
        <p:spPr>
          <a:xfrm>
            <a:off x="16926420" y="5449823"/>
            <a:ext cx="3913632" cy="3913633"/>
          </a:xfrm>
        </p:spPr>
        <p:txBody>
          <a:bodyPr>
            <a:normAutofit/>
          </a:bodyPr>
          <a:lstStyle>
            <a:lvl1pPr>
              <a:defRPr sz="2800"/>
            </a:lvl1pPr>
          </a:lstStyle>
          <a:p>
            <a:endParaRPr lang="en-US"/>
          </a:p>
        </p:txBody>
      </p:sp>
    </p:spTree>
    <p:extLst>
      <p:ext uri="{BB962C8B-B14F-4D97-AF65-F5344CB8AC3E}">
        <p14:creationId xmlns:p14="http://schemas.microsoft.com/office/powerpoint/2010/main" val="179339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1"/>
            <a:ext cx="8125882" cy="13716000"/>
          </a:xfrm>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1"/>
            <a:ext cx="8125882" cy="13716000"/>
          </a:xfrm>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1"/>
            <a:ext cx="8125882"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2707447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037617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1"/>
            <a:ext cx="8125882" cy="13716000"/>
          </a:xfrm>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8125882" y="1"/>
            <a:ext cx="8125882" cy="13716000"/>
          </a:xfrm>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251768" y="1"/>
            <a:ext cx="8125882"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9448542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2042160"/>
            <a:ext cx="24377650" cy="6644642"/>
          </a:xfrm>
        </p:spPr>
        <p:txBody>
          <a:bodyPr>
            <a:normAutofit/>
          </a:bodyPr>
          <a:lstStyle>
            <a:lvl1pPr>
              <a:defRPr sz="2800"/>
            </a:lvl1pPr>
          </a:lstStyle>
          <a:p>
            <a:endParaRPr lang="en-US"/>
          </a:p>
        </p:txBody>
      </p:sp>
    </p:spTree>
    <p:extLst>
      <p:ext uri="{BB962C8B-B14F-4D97-AF65-F5344CB8AC3E}">
        <p14:creationId xmlns:p14="http://schemas.microsoft.com/office/powerpoint/2010/main" val="3223414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32" name="Picture Placeholder 8"/>
          <p:cNvSpPr>
            <a:spLocks noGrp="1"/>
          </p:cNvSpPr>
          <p:nvPr>
            <p:ph type="pic" sz="quarter" idx="12"/>
          </p:nvPr>
        </p:nvSpPr>
        <p:spPr>
          <a:xfrm>
            <a:off x="-1"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3" name="Picture Placeholder 8"/>
          <p:cNvSpPr>
            <a:spLocks noGrp="1"/>
          </p:cNvSpPr>
          <p:nvPr>
            <p:ph type="pic" sz="quarter" idx="13"/>
          </p:nvPr>
        </p:nvSpPr>
        <p:spPr>
          <a:xfrm>
            <a:off x="406581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4" name="Picture Placeholder 8"/>
          <p:cNvSpPr>
            <a:spLocks noGrp="1"/>
          </p:cNvSpPr>
          <p:nvPr>
            <p:ph type="pic" sz="quarter" idx="14"/>
          </p:nvPr>
        </p:nvSpPr>
        <p:spPr>
          <a:xfrm>
            <a:off x="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5" name="Picture Placeholder 8"/>
          <p:cNvSpPr>
            <a:spLocks noGrp="1"/>
          </p:cNvSpPr>
          <p:nvPr>
            <p:ph type="pic" sz="quarter" idx="15"/>
          </p:nvPr>
        </p:nvSpPr>
        <p:spPr>
          <a:xfrm>
            <a:off x="406581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6" name="Picture Placeholder 8"/>
          <p:cNvSpPr>
            <a:spLocks noGrp="1"/>
          </p:cNvSpPr>
          <p:nvPr>
            <p:ph type="pic" sz="quarter" idx="16"/>
          </p:nvPr>
        </p:nvSpPr>
        <p:spPr>
          <a:xfrm>
            <a:off x="8131629"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7" name="Picture Placeholder 8"/>
          <p:cNvSpPr>
            <a:spLocks noGrp="1"/>
          </p:cNvSpPr>
          <p:nvPr>
            <p:ph type="pic" sz="quarter" idx="17"/>
          </p:nvPr>
        </p:nvSpPr>
        <p:spPr>
          <a:xfrm>
            <a:off x="12197445"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8" name="Picture Placeholder 8"/>
          <p:cNvSpPr>
            <a:spLocks noGrp="1"/>
          </p:cNvSpPr>
          <p:nvPr>
            <p:ph type="pic" sz="quarter" idx="18"/>
          </p:nvPr>
        </p:nvSpPr>
        <p:spPr>
          <a:xfrm>
            <a:off x="8131630"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39" name="Picture Placeholder 8"/>
          <p:cNvSpPr>
            <a:spLocks noGrp="1"/>
          </p:cNvSpPr>
          <p:nvPr>
            <p:ph type="pic" sz="quarter" idx="19"/>
          </p:nvPr>
        </p:nvSpPr>
        <p:spPr>
          <a:xfrm>
            <a:off x="12197446"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0" name="Picture Placeholder 8"/>
          <p:cNvSpPr>
            <a:spLocks noGrp="1"/>
          </p:cNvSpPr>
          <p:nvPr>
            <p:ph type="pic" sz="quarter" idx="20"/>
          </p:nvPr>
        </p:nvSpPr>
        <p:spPr>
          <a:xfrm>
            <a:off x="16263258"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1" name="Picture Placeholder 8"/>
          <p:cNvSpPr>
            <a:spLocks noGrp="1"/>
          </p:cNvSpPr>
          <p:nvPr>
            <p:ph type="pic" sz="quarter" idx="21"/>
          </p:nvPr>
        </p:nvSpPr>
        <p:spPr>
          <a:xfrm>
            <a:off x="20329074" y="5584370"/>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2" name="Picture Placeholder 8"/>
          <p:cNvSpPr>
            <a:spLocks noGrp="1"/>
          </p:cNvSpPr>
          <p:nvPr>
            <p:ph type="pic" sz="quarter" idx="22"/>
          </p:nvPr>
        </p:nvSpPr>
        <p:spPr>
          <a:xfrm>
            <a:off x="16263259"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
        <p:nvSpPr>
          <p:cNvPr id="43" name="Picture Placeholder 8"/>
          <p:cNvSpPr>
            <a:spLocks noGrp="1"/>
          </p:cNvSpPr>
          <p:nvPr>
            <p:ph type="pic" sz="quarter" idx="23"/>
          </p:nvPr>
        </p:nvSpPr>
        <p:spPr>
          <a:xfrm>
            <a:off x="20329075" y="9650185"/>
            <a:ext cx="4065816" cy="4065815"/>
          </a:xfrm>
          <a:prstGeom prst="rect">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8709537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5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95360" y="0"/>
            <a:ext cx="15782290" cy="13716000"/>
          </a:xfrm>
          <a:solidFill>
            <a:schemeClr val="bg1">
              <a:lumMod val="95000"/>
            </a:schemeClr>
          </a:solidFill>
        </p:spPr>
        <p:txBody>
          <a:bodyPr>
            <a:normAutofit/>
          </a:bodyPr>
          <a:lstStyle>
            <a:lvl1pPr>
              <a:defRPr sz="2800"/>
            </a:lvl1pPr>
          </a:lstStyle>
          <a:p>
            <a:endParaRPr lang="en-US"/>
          </a:p>
        </p:txBody>
      </p:sp>
      <p:sp>
        <p:nvSpPr>
          <p:cNvPr id="6" name="Picture Placeholder 2"/>
          <p:cNvSpPr>
            <a:spLocks noGrp="1"/>
          </p:cNvSpPr>
          <p:nvPr>
            <p:ph type="pic" sz="quarter" idx="25"/>
          </p:nvPr>
        </p:nvSpPr>
        <p:spPr>
          <a:xfrm>
            <a:off x="2759837" y="2975728"/>
            <a:ext cx="3008376" cy="3008376"/>
          </a:xfrm>
          <a:prstGeom prst="ellipse">
            <a:avLst/>
          </a:prstGeo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348629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8_Placeholder">
    <p:spTree>
      <p:nvGrpSpPr>
        <p:cNvPr id="1" name=""/>
        <p:cNvGrpSpPr/>
        <p:nvPr/>
      </p:nvGrpSpPr>
      <p:grpSpPr>
        <a:xfrm>
          <a:off x="0" y="0"/>
          <a:ext cx="0" cy="0"/>
          <a:chOff x="0" y="0"/>
          <a:chExt cx="0" cy="0"/>
        </a:xfrm>
      </p:grpSpPr>
      <p:sp>
        <p:nvSpPr>
          <p:cNvPr id="5" name="Picture Placeholder 2"/>
          <p:cNvSpPr>
            <a:spLocks noGrp="1"/>
          </p:cNvSpPr>
          <p:nvPr>
            <p:ph type="pic" sz="quarter" idx="24"/>
          </p:nvPr>
        </p:nvSpPr>
        <p:spPr>
          <a:xfrm>
            <a:off x="8503920" y="6858000"/>
            <a:ext cx="7809536" cy="6858000"/>
          </a:xfrm>
          <a:solidFill>
            <a:schemeClr val="bg1">
              <a:lumMod val="95000"/>
            </a:schemeClr>
          </a:solidFill>
        </p:spPr>
        <p:txBody>
          <a:bodyPr>
            <a:normAutofit/>
          </a:bodyPr>
          <a:lstStyle>
            <a:lvl1pPr>
              <a:defRPr sz="2800"/>
            </a:lvl1pPr>
          </a:lstStyle>
          <a:p>
            <a:endParaRPr lang="en-US"/>
          </a:p>
        </p:txBody>
      </p:sp>
      <p:sp>
        <p:nvSpPr>
          <p:cNvPr id="8" name="Picture Placeholder 2"/>
          <p:cNvSpPr>
            <a:spLocks noGrp="1"/>
          </p:cNvSpPr>
          <p:nvPr>
            <p:ph type="pic" sz="quarter" idx="25"/>
          </p:nvPr>
        </p:nvSpPr>
        <p:spPr>
          <a:xfrm>
            <a:off x="16568114" y="6888480"/>
            <a:ext cx="7809536" cy="6858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6660178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1_Placeholder">
    <p:spTree>
      <p:nvGrpSpPr>
        <p:cNvPr id="1" name=""/>
        <p:cNvGrpSpPr/>
        <p:nvPr/>
      </p:nvGrpSpPr>
      <p:grpSpPr>
        <a:xfrm>
          <a:off x="0" y="0"/>
          <a:ext cx="0" cy="0"/>
          <a:chOff x="0" y="0"/>
          <a:chExt cx="0" cy="0"/>
        </a:xfrm>
      </p:grpSpPr>
      <p:sp>
        <p:nvSpPr>
          <p:cNvPr id="7"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5"/>
          </p:nvPr>
        </p:nvSpPr>
        <p:spPr>
          <a:xfrm>
            <a:off x="12502824" y="15240"/>
            <a:ext cx="11874826" cy="1370076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82481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4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0" y="0"/>
            <a:ext cx="11874826" cy="1374648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7297053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5_Placeholder">
    <p:spTree>
      <p:nvGrpSpPr>
        <p:cNvPr id="1" name=""/>
        <p:cNvGrpSpPr/>
        <p:nvPr/>
      </p:nvGrpSpPr>
      <p:grpSpPr>
        <a:xfrm>
          <a:off x="0" y="0"/>
          <a:ext cx="0" cy="0"/>
          <a:chOff x="0" y="0"/>
          <a:chExt cx="0" cy="0"/>
        </a:xfrm>
      </p:grpSpPr>
      <p:sp>
        <p:nvSpPr>
          <p:cNvPr id="3" name="Picture Placeholder 2"/>
          <p:cNvSpPr>
            <a:spLocks noGrp="1"/>
          </p:cNvSpPr>
          <p:nvPr>
            <p:ph type="pic" sz="quarter" idx="24"/>
          </p:nvPr>
        </p:nvSpPr>
        <p:spPr>
          <a:xfrm>
            <a:off x="1681619" y="1891862"/>
            <a:ext cx="6892506" cy="9932274"/>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25"/>
          </p:nvPr>
        </p:nvSpPr>
        <p:spPr>
          <a:xfrm>
            <a:off x="8813571" y="8430905"/>
            <a:ext cx="3393232" cy="3393231"/>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6"/>
          </p:nvPr>
        </p:nvSpPr>
        <p:spPr>
          <a:xfrm>
            <a:off x="12446249" y="8430905"/>
            <a:ext cx="3393232" cy="3393231"/>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27"/>
          </p:nvPr>
        </p:nvSpPr>
        <p:spPr>
          <a:xfrm>
            <a:off x="16078927" y="8430905"/>
            <a:ext cx="3393232" cy="3393231"/>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8"/>
          </p:nvPr>
        </p:nvSpPr>
        <p:spPr>
          <a:xfrm>
            <a:off x="19711605" y="8430905"/>
            <a:ext cx="3393232" cy="339323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940448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2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0" y="0"/>
            <a:ext cx="5796578" cy="8450317"/>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6193691" y="0"/>
            <a:ext cx="5796578" cy="8450317"/>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2387380" y="0"/>
            <a:ext cx="5796578" cy="8450317"/>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27"/>
          </p:nvPr>
        </p:nvSpPr>
        <p:spPr>
          <a:xfrm>
            <a:off x="18581071" y="0"/>
            <a:ext cx="5796578" cy="8450317"/>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28"/>
          </p:nvPr>
        </p:nvSpPr>
        <p:spPr>
          <a:xfrm>
            <a:off x="-1" y="8924335"/>
            <a:ext cx="11990270" cy="4791666"/>
          </a:xfr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29"/>
          </p:nvPr>
        </p:nvSpPr>
        <p:spPr>
          <a:xfrm>
            <a:off x="12387380" y="8924334"/>
            <a:ext cx="11990270" cy="479166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151685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0" y="2042160"/>
            <a:ext cx="24377650" cy="6644642"/>
          </a:xfrm>
        </p:spPr>
        <p:txBody>
          <a:bodyPr>
            <a:normAutofit/>
          </a:bodyPr>
          <a:lstStyle>
            <a:lvl1pPr>
              <a:defRPr sz="2800"/>
            </a:lvl1pPr>
          </a:lstStyle>
          <a:p>
            <a:endParaRPr lang="en-US"/>
          </a:p>
        </p:txBody>
      </p:sp>
    </p:spTree>
    <p:extLst>
      <p:ext uri="{BB962C8B-B14F-4D97-AF65-F5344CB8AC3E}">
        <p14:creationId xmlns:p14="http://schemas.microsoft.com/office/powerpoint/2010/main" val="1815209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9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16672560" y="0"/>
            <a:ext cx="5955665" cy="92964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236422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0_Placeholder">
    <p:spTree>
      <p:nvGrpSpPr>
        <p:cNvPr id="1" name=""/>
        <p:cNvGrpSpPr/>
        <p:nvPr/>
      </p:nvGrpSpPr>
      <p:grpSpPr>
        <a:xfrm>
          <a:off x="0" y="0"/>
          <a:ext cx="0" cy="0"/>
          <a:chOff x="0" y="0"/>
          <a:chExt cx="0" cy="0"/>
        </a:xfrm>
      </p:grpSpPr>
      <p:sp>
        <p:nvSpPr>
          <p:cNvPr id="15" name="Picture Placeholder 2"/>
          <p:cNvSpPr>
            <a:spLocks noGrp="1"/>
          </p:cNvSpPr>
          <p:nvPr>
            <p:ph type="pic" sz="quarter" idx="25"/>
          </p:nvPr>
        </p:nvSpPr>
        <p:spPr>
          <a:xfrm>
            <a:off x="0" y="0"/>
            <a:ext cx="24377650" cy="6858000"/>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26"/>
          </p:nvPr>
        </p:nvSpPr>
        <p:spPr>
          <a:xfrm>
            <a:off x="0" y="9015566"/>
            <a:ext cx="4703604" cy="470043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27"/>
          </p:nvPr>
        </p:nvSpPr>
        <p:spPr>
          <a:xfrm>
            <a:off x="4918512" y="9015566"/>
            <a:ext cx="4703604" cy="4700434"/>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28"/>
          </p:nvPr>
        </p:nvSpPr>
        <p:spPr>
          <a:xfrm>
            <a:off x="9837023" y="9015566"/>
            <a:ext cx="4703604" cy="4700434"/>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9"/>
          </p:nvPr>
        </p:nvSpPr>
        <p:spPr>
          <a:xfrm>
            <a:off x="14755535" y="9015566"/>
            <a:ext cx="4703604" cy="4700434"/>
          </a:xfrm>
          <a:solidFill>
            <a:schemeClr val="bg1">
              <a:lumMod val="95000"/>
            </a:schemeClr>
          </a:solidFill>
        </p:spPr>
        <p:txBody>
          <a:bodyPr>
            <a:normAutofit/>
          </a:bodyPr>
          <a:lstStyle>
            <a:lvl1pPr>
              <a:defRPr sz="2800"/>
            </a:lvl1pPr>
          </a:lstStyle>
          <a:p>
            <a:endParaRPr lang="en-US" dirty="0"/>
          </a:p>
        </p:txBody>
      </p:sp>
      <p:sp>
        <p:nvSpPr>
          <p:cNvPr id="20" name="Picture Placeholder 2"/>
          <p:cNvSpPr>
            <a:spLocks noGrp="1"/>
          </p:cNvSpPr>
          <p:nvPr>
            <p:ph type="pic" sz="quarter" idx="30"/>
          </p:nvPr>
        </p:nvSpPr>
        <p:spPr>
          <a:xfrm>
            <a:off x="19674046" y="9015566"/>
            <a:ext cx="4703604" cy="4700434"/>
          </a:xfr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15589469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4" name="Picture Placeholder 2"/>
          <p:cNvSpPr>
            <a:spLocks noGrp="1"/>
          </p:cNvSpPr>
          <p:nvPr>
            <p:ph type="pic" sz="quarter" idx="24"/>
          </p:nvPr>
        </p:nvSpPr>
        <p:spPr>
          <a:xfrm>
            <a:off x="0" y="0"/>
            <a:ext cx="16396138" cy="13716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3478679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8" name="Picture Placeholder 2"/>
          <p:cNvSpPr>
            <a:spLocks noGrp="1"/>
          </p:cNvSpPr>
          <p:nvPr>
            <p:ph type="pic" sz="quarter" idx="25"/>
          </p:nvPr>
        </p:nvSpPr>
        <p:spPr>
          <a:xfrm>
            <a:off x="6096001" y="3295503"/>
            <a:ext cx="3879274" cy="603741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24"/>
          </p:nvPr>
        </p:nvSpPr>
        <p:spPr>
          <a:xfrm>
            <a:off x="1911928" y="3295503"/>
            <a:ext cx="3879274" cy="6037416"/>
          </a:xfrm>
          <a:solidFill>
            <a:schemeClr val="bg1">
              <a:lumMod val="95000"/>
            </a:schemeClr>
          </a:solidFill>
        </p:spPr>
        <p:txBody>
          <a:bodyPr>
            <a:normAutofit/>
          </a:bodyPr>
          <a:lstStyle>
            <a:lvl1pPr>
              <a:defRPr sz="2800"/>
            </a:lvl1pPr>
          </a:lstStyle>
          <a:p>
            <a:endParaRPr lang="en-US"/>
          </a:p>
        </p:txBody>
      </p:sp>
      <p:sp>
        <p:nvSpPr>
          <p:cNvPr id="9" name="Picture Placeholder 2"/>
          <p:cNvSpPr>
            <a:spLocks noGrp="1"/>
          </p:cNvSpPr>
          <p:nvPr>
            <p:ph type="pic" sz="quarter" idx="26"/>
          </p:nvPr>
        </p:nvSpPr>
        <p:spPr>
          <a:xfrm>
            <a:off x="10280074" y="3295503"/>
            <a:ext cx="3879274" cy="6037416"/>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7"/>
          </p:nvPr>
        </p:nvSpPr>
        <p:spPr>
          <a:xfrm>
            <a:off x="14464147" y="3295503"/>
            <a:ext cx="3879274" cy="603741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8"/>
          </p:nvPr>
        </p:nvSpPr>
        <p:spPr>
          <a:xfrm>
            <a:off x="18648220" y="3295503"/>
            <a:ext cx="3879274" cy="603741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3937957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029725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9" name="Picture Placeholder 2"/>
          <p:cNvSpPr>
            <a:spLocks noGrp="1"/>
          </p:cNvSpPr>
          <p:nvPr>
            <p:ph type="pic" sz="quarter" idx="24"/>
          </p:nvPr>
        </p:nvSpPr>
        <p:spPr>
          <a:xfrm>
            <a:off x="1768474" y="7358285"/>
            <a:ext cx="10308271" cy="4572000"/>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25"/>
          </p:nvPr>
        </p:nvSpPr>
        <p:spPr>
          <a:xfrm>
            <a:off x="12377101" y="7358285"/>
            <a:ext cx="10308273" cy="45720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26"/>
          </p:nvPr>
        </p:nvSpPr>
        <p:spPr>
          <a:xfrm>
            <a:off x="1768474" y="2475186"/>
            <a:ext cx="20916900" cy="457200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5403287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666690" y="2066657"/>
            <a:ext cx="5018049" cy="8906256"/>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5284824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5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469412" y="3314699"/>
            <a:ext cx="6126480" cy="7756072"/>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8654654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6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2171700" y="4667250"/>
            <a:ext cx="9105900" cy="5138928"/>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40536332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7_Big Image Placeholder">
    <p:spTree>
      <p:nvGrpSpPr>
        <p:cNvPr id="1" name=""/>
        <p:cNvGrpSpPr/>
        <p:nvPr/>
      </p:nvGrpSpPr>
      <p:grpSpPr>
        <a:xfrm>
          <a:off x="0" y="0"/>
          <a:ext cx="0" cy="0"/>
          <a:chOff x="0" y="0"/>
          <a:chExt cx="0" cy="0"/>
        </a:xfrm>
      </p:grpSpPr>
      <p:sp>
        <p:nvSpPr>
          <p:cNvPr id="4" name="Picture Placeholder 2"/>
          <p:cNvSpPr>
            <a:spLocks noGrp="1"/>
          </p:cNvSpPr>
          <p:nvPr>
            <p:ph type="pic" sz="quarter" idx="20"/>
          </p:nvPr>
        </p:nvSpPr>
        <p:spPr>
          <a:xfrm>
            <a:off x="16673208" y="2354580"/>
            <a:ext cx="5043792" cy="8961120"/>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98209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theme" Target="../theme/theme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theme" Target="../theme/theme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3" Type="http://schemas.openxmlformats.org/officeDocument/2006/relationships/slideLayout" Target="../slideLayouts/slideLayout111.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26" Type="http://schemas.openxmlformats.org/officeDocument/2006/relationships/slideLayout" Target="../slideLayouts/slideLayout168.xml"/><Relationship Id="rId39" Type="http://schemas.openxmlformats.org/officeDocument/2006/relationships/theme" Target="../theme/theme5.xml"/><Relationship Id="rId3" Type="http://schemas.openxmlformats.org/officeDocument/2006/relationships/slideLayout" Target="../slideLayouts/slideLayout145.xml"/><Relationship Id="rId21" Type="http://schemas.openxmlformats.org/officeDocument/2006/relationships/slideLayout" Target="../slideLayouts/slideLayout163.xml"/><Relationship Id="rId34" Type="http://schemas.openxmlformats.org/officeDocument/2006/relationships/slideLayout" Target="../slideLayouts/slideLayout176.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slideLayout" Target="../slideLayouts/slideLayout167.xml"/><Relationship Id="rId33" Type="http://schemas.openxmlformats.org/officeDocument/2006/relationships/slideLayout" Target="../slideLayouts/slideLayout175.xml"/><Relationship Id="rId38" Type="http://schemas.openxmlformats.org/officeDocument/2006/relationships/slideLayout" Target="../slideLayouts/slideLayout180.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29" Type="http://schemas.openxmlformats.org/officeDocument/2006/relationships/slideLayout" Target="../slideLayouts/slideLayout171.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slideLayout" Target="../slideLayouts/slideLayout166.xml"/><Relationship Id="rId32" Type="http://schemas.openxmlformats.org/officeDocument/2006/relationships/slideLayout" Target="../slideLayouts/slideLayout174.xml"/><Relationship Id="rId37" Type="http://schemas.openxmlformats.org/officeDocument/2006/relationships/slideLayout" Target="../slideLayouts/slideLayout179.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slideLayout" Target="../slideLayouts/slideLayout165.xml"/><Relationship Id="rId28" Type="http://schemas.openxmlformats.org/officeDocument/2006/relationships/slideLayout" Target="../slideLayouts/slideLayout170.xml"/><Relationship Id="rId36" Type="http://schemas.openxmlformats.org/officeDocument/2006/relationships/slideLayout" Target="../slideLayouts/slideLayout178.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31" Type="http://schemas.openxmlformats.org/officeDocument/2006/relationships/slideLayout" Target="../slideLayouts/slideLayout173.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slideLayout" Target="../slideLayouts/slideLayout164.xml"/><Relationship Id="rId27" Type="http://schemas.openxmlformats.org/officeDocument/2006/relationships/slideLayout" Target="../slideLayouts/slideLayout169.xml"/><Relationship Id="rId30" Type="http://schemas.openxmlformats.org/officeDocument/2006/relationships/slideLayout" Target="../slideLayouts/slideLayout172.xml"/><Relationship Id="rId35" Type="http://schemas.openxmlformats.org/officeDocument/2006/relationships/slideLayout" Target="../slideLayouts/slideLayout1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theme" Target="../theme/theme6.xml"/><Relationship Id="rId3" Type="http://schemas.openxmlformats.org/officeDocument/2006/relationships/slideLayout" Target="../slideLayouts/slideLayout183.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37" r:id="rId1"/>
    <p:sldLayoutId id="2147483901" r:id="rId2"/>
    <p:sldLayoutId id="2147483938" r:id="rId3"/>
    <p:sldLayoutId id="2147483939" r:id="rId4"/>
    <p:sldLayoutId id="2147483940" r:id="rId5"/>
    <p:sldLayoutId id="2147483944" r:id="rId6"/>
    <p:sldLayoutId id="2147483941" r:id="rId7"/>
    <p:sldLayoutId id="2147483946" r:id="rId8"/>
    <p:sldLayoutId id="2147483948" r:id="rId9"/>
    <p:sldLayoutId id="2147483909" r:id="rId10"/>
    <p:sldLayoutId id="2147483910" r:id="rId11"/>
    <p:sldLayoutId id="2147483947" r:id="rId12"/>
    <p:sldLayoutId id="2147483953" r:id="rId13"/>
    <p:sldLayoutId id="2147483956" r:id="rId14"/>
    <p:sldLayoutId id="2147483957" r:id="rId15"/>
    <p:sldLayoutId id="2147483954" r:id="rId16"/>
    <p:sldLayoutId id="2147483950" r:id="rId17"/>
    <p:sldLayoutId id="2147483952" r:id="rId18"/>
    <p:sldLayoutId id="2147483904" r:id="rId19"/>
    <p:sldLayoutId id="2147483912" r:id="rId20"/>
    <p:sldLayoutId id="2147483949" r:id="rId21"/>
    <p:sldLayoutId id="2147483951" r:id="rId22"/>
    <p:sldLayoutId id="2147483906" r:id="rId23"/>
    <p:sldLayoutId id="2147483959" r:id="rId24"/>
    <p:sldLayoutId id="2147483960" r:id="rId25"/>
    <p:sldLayoutId id="2147483961" r:id="rId26"/>
    <p:sldLayoutId id="2147483962" r:id="rId27"/>
    <p:sldLayoutId id="2147483963" r:id="rId28"/>
    <p:sldLayoutId id="2147483964" r:id="rId29"/>
    <p:sldLayoutId id="2147483965" r:id="rId30"/>
    <p:sldLayoutId id="2147483907" r:id="rId31"/>
    <p:sldLayoutId id="2147483923" r:id="rId32"/>
    <p:sldLayoutId id="2147483943" r:id="rId33"/>
    <p:sldLayoutId id="2147483945" r:id="rId34"/>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095539876"/>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 id="2147484023" r:id="rId18"/>
    <p:sldLayoutId id="2147484024" r:id="rId19"/>
    <p:sldLayoutId id="2147484025" r:id="rId20"/>
    <p:sldLayoutId id="2147484026" r:id="rId21"/>
    <p:sldLayoutId id="2147484027" r:id="rId22"/>
    <p:sldLayoutId id="2147484028" r:id="rId23"/>
    <p:sldLayoutId id="2147484029" r:id="rId24"/>
    <p:sldLayoutId id="2147484030" r:id="rId25"/>
    <p:sldLayoutId id="2147484031" r:id="rId26"/>
    <p:sldLayoutId id="2147484032" r:id="rId27"/>
    <p:sldLayoutId id="2147484033" r:id="rId28"/>
    <p:sldLayoutId id="2147484034" r:id="rId29"/>
    <p:sldLayoutId id="2147484035" r:id="rId30"/>
    <p:sldLayoutId id="2147484036" r:id="rId31"/>
    <p:sldLayoutId id="2147484037" r:id="rId32"/>
    <p:sldLayoutId id="2147484038" r:id="rId33"/>
    <p:sldLayoutId id="2147484039" r:id="rId34"/>
    <p:sldLayoutId id="2147484040" r:id="rId35"/>
    <p:sldLayoutId id="2147484041" r:id="rId36"/>
    <p:sldLayoutId id="2147484042" r:id="rId37"/>
    <p:sldLayoutId id="2147484043"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26373834"/>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 id="2147484064" r:id="rId20"/>
    <p:sldLayoutId id="2147484065" r:id="rId21"/>
    <p:sldLayoutId id="2147484066" r:id="rId22"/>
    <p:sldLayoutId id="2147484067" r:id="rId23"/>
    <p:sldLayoutId id="2147484068" r:id="rId24"/>
    <p:sldLayoutId id="2147484069" r:id="rId25"/>
    <p:sldLayoutId id="2147484070" r:id="rId26"/>
    <p:sldLayoutId id="2147484071" r:id="rId27"/>
    <p:sldLayoutId id="2147484072" r:id="rId28"/>
    <p:sldLayoutId id="2147484073" r:id="rId29"/>
    <p:sldLayoutId id="2147484074" r:id="rId30"/>
    <p:sldLayoutId id="2147484075" r:id="rId31"/>
    <p:sldLayoutId id="2147484076" r:id="rId32"/>
    <p:sldLayoutId id="2147484077" r:id="rId33"/>
    <p:sldLayoutId id="2147484078" r:id="rId34"/>
    <p:sldLayoutId id="2147484079" r:id="rId35"/>
    <p:sldLayoutId id="2147484080" r:id="rId36"/>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423456164"/>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 id="2147484103" r:id="rId22"/>
    <p:sldLayoutId id="2147484104" r:id="rId23"/>
    <p:sldLayoutId id="2147484105" r:id="rId24"/>
    <p:sldLayoutId id="2147484106" r:id="rId25"/>
    <p:sldLayoutId id="2147484107" r:id="rId26"/>
    <p:sldLayoutId id="2147484108" r:id="rId27"/>
    <p:sldLayoutId id="2147484109" r:id="rId28"/>
    <p:sldLayoutId id="2147484110" r:id="rId29"/>
    <p:sldLayoutId id="2147484111" r:id="rId30"/>
    <p:sldLayoutId id="2147484112" r:id="rId31"/>
    <p:sldLayoutId id="2147484113" r:id="rId32"/>
    <p:sldLayoutId id="2147484114" r:id="rId33"/>
    <p:sldLayoutId id="2147484115" r:id="rId34"/>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6228334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 id="2147484129" r:id="rId13"/>
    <p:sldLayoutId id="2147484130" r:id="rId14"/>
    <p:sldLayoutId id="2147484131" r:id="rId15"/>
    <p:sldLayoutId id="2147484132" r:id="rId16"/>
    <p:sldLayoutId id="2147484133" r:id="rId17"/>
    <p:sldLayoutId id="2147484134" r:id="rId18"/>
    <p:sldLayoutId id="2147484135" r:id="rId19"/>
    <p:sldLayoutId id="2147484136" r:id="rId20"/>
    <p:sldLayoutId id="2147484137" r:id="rId21"/>
    <p:sldLayoutId id="2147484138" r:id="rId22"/>
    <p:sldLayoutId id="2147484139" r:id="rId23"/>
    <p:sldLayoutId id="2147484140" r:id="rId24"/>
    <p:sldLayoutId id="2147484141" r:id="rId25"/>
    <p:sldLayoutId id="2147484142" r:id="rId26"/>
    <p:sldLayoutId id="2147484143" r:id="rId27"/>
    <p:sldLayoutId id="2147484144" r:id="rId28"/>
    <p:sldLayoutId id="2147484145" r:id="rId29"/>
    <p:sldLayoutId id="2147484146" r:id="rId30"/>
    <p:sldLayoutId id="2147484147" r:id="rId31"/>
    <p:sldLayoutId id="2147484148" r:id="rId32"/>
    <p:sldLayoutId id="2147484149" r:id="rId33"/>
    <p:sldLayoutId id="2147484150" r:id="rId34"/>
    <p:sldLayoutId id="2147484151" r:id="rId35"/>
    <p:sldLayoutId id="2147484152" r:id="rId36"/>
    <p:sldLayoutId id="2147484153" r:id="rId37"/>
    <p:sldLayoutId id="2147484154"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 name="Oval 4"/>
          <p:cNvSpPr/>
          <p:nvPr userDrawn="1"/>
        </p:nvSpPr>
        <p:spPr>
          <a:xfrm rot="16200000">
            <a:off x="22199868" y="666271"/>
            <a:ext cx="521207" cy="52391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FFFFFF"/>
              </a:solidFill>
              <a:latin typeface="Montserrat" charset="0"/>
            </a:endParaRP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2135863" y="668286"/>
            <a:ext cx="774817" cy="461628"/>
          </a:xfrm>
          <a:prstGeom prst="rect">
            <a:avLst/>
          </a:prstGeom>
          <a:noFill/>
        </p:spPr>
        <p:txBody>
          <a:bodyPr wrap="none" lIns="182843" tIns="91422" rIns="182843" bIns="91422" rtlCol="0">
            <a:spAutoFit/>
          </a:bodyPr>
          <a:lstStyle/>
          <a:p>
            <a:pPr algn="ctr"/>
            <a:fld id="{260E2A6B-A809-4840-BF14-8648BC0BDF87}" type="slidenum">
              <a:rPr lang="id-ID" sz="1800" smtClean="0">
                <a:solidFill>
                  <a:srgbClr val="FFFFFF"/>
                </a:solidFill>
                <a:latin typeface="Segoe UI" panose="020B0502040204020203" pitchFamily="34" charset="0"/>
                <a:ea typeface="Montserrat Light" charset="0"/>
                <a:cs typeface="Segoe UI" panose="020B0502040204020203" pitchFamily="34" charset="0"/>
              </a:rPr>
              <a:pPr algn="ctr"/>
              <a:t>‹#›</a:t>
            </a:fld>
            <a:r>
              <a:rPr lang="id-ID" sz="1800" dirty="0">
                <a:solidFill>
                  <a:srgbClr val="FFFFFF"/>
                </a:solidFill>
                <a:latin typeface="Segoe UI" panose="020B0502040204020203" pitchFamily="34" charset="0"/>
                <a:ea typeface="Montserrat Light" charset="0"/>
                <a:cs typeface="Segoe UI" panose="020B0502040204020203" pitchFamily="34" charset="0"/>
              </a:rPr>
              <a:t>  </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56829043"/>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 id="2147484171" r:id="rId16"/>
    <p:sldLayoutId id="2147484172" r:id="rId17"/>
    <p:sldLayoutId id="2147484173" r:id="rId18"/>
    <p:sldLayoutId id="2147484174" r:id="rId19"/>
    <p:sldLayoutId id="2147484175" r:id="rId20"/>
    <p:sldLayoutId id="2147484176" r:id="rId21"/>
    <p:sldLayoutId id="2147484177" r:id="rId22"/>
    <p:sldLayoutId id="2147484178" r:id="rId23"/>
    <p:sldLayoutId id="2147484179" r:id="rId24"/>
    <p:sldLayoutId id="2147484180" r:id="rId25"/>
    <p:sldLayoutId id="2147484181" r:id="rId26"/>
    <p:sldLayoutId id="2147484182" r:id="rId27"/>
    <p:sldLayoutId id="2147484183" r:id="rId28"/>
    <p:sldLayoutId id="2147484184" r:id="rId29"/>
    <p:sldLayoutId id="2147484185" r:id="rId30"/>
    <p:sldLayoutId id="2147484186" r:id="rId31"/>
    <p:sldLayoutId id="2147484187" r:id="rId32"/>
    <p:sldLayoutId id="2147484188" r:id="rId33"/>
    <p:sldLayoutId id="2147484189" r:id="rId34"/>
    <p:sldLayoutId id="2147484190" r:id="rId35"/>
    <p:sldLayoutId id="2147484191" r:id="rId36"/>
    <p:sldLayoutId id="2147484192" r:id="rId37"/>
    <p:sldLayoutId id="2147484193" r:id="rId3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9.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6.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8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15519" b="4140"/>
          <a:stretch/>
        </p:blipFill>
        <p:spPr>
          <a:xfrm>
            <a:off x="0" y="0"/>
            <a:ext cx="24377650" cy="11628782"/>
          </a:xfrm>
          <a:prstGeom prst="rect">
            <a:avLst/>
          </a:prstGeom>
        </p:spPr>
      </p:pic>
      <p:grpSp>
        <p:nvGrpSpPr>
          <p:cNvPr id="3" name="Group 2"/>
          <p:cNvGrpSpPr/>
          <p:nvPr/>
        </p:nvGrpSpPr>
        <p:grpSpPr>
          <a:xfrm>
            <a:off x="2603628" y="12048507"/>
            <a:ext cx="20671463" cy="1231107"/>
            <a:chOff x="6565371" y="6997284"/>
            <a:chExt cx="20671463" cy="1231107"/>
          </a:xfrm>
        </p:grpSpPr>
        <p:sp>
          <p:nvSpPr>
            <p:cNvPr id="4" name="TextBox 3"/>
            <p:cNvSpPr txBox="1"/>
            <p:nvPr/>
          </p:nvSpPr>
          <p:spPr>
            <a:xfrm>
              <a:off x="6565371" y="6997284"/>
              <a:ext cx="20671463" cy="923330"/>
            </a:xfrm>
            <a:prstGeom prst="rect">
              <a:avLst/>
            </a:prstGeom>
            <a:noFill/>
          </p:spPr>
          <p:txBody>
            <a:bodyPr wrap="square" rtlCol="0">
              <a:spAutoFit/>
            </a:bodyPr>
            <a:lstStyle/>
            <a:p>
              <a:r>
                <a:rPr lang="en-US" sz="5400" b="1" spc="-300" dirty="0" smtClean="0">
                  <a:solidFill>
                    <a:srgbClr val="000000"/>
                  </a:solidFill>
                  <a:latin typeface="Prestige Elite Std" pitchFamily="49" charset="0"/>
                  <a:ea typeface="Montserrat" charset="0"/>
                  <a:cs typeface="Montserrat" charset="0"/>
                </a:rPr>
                <a:t>Chengdu × </a:t>
              </a:r>
              <a:r>
                <a:rPr lang="en-US" sz="5400" b="1" spc="-300" dirty="0" err="1" smtClean="0">
                  <a:solidFill>
                    <a:srgbClr val="000000"/>
                  </a:solidFill>
                  <a:latin typeface="Prestige Elite Std" pitchFamily="49" charset="0"/>
                  <a:ea typeface="Montserrat" charset="0"/>
                  <a:cs typeface="Montserrat" charset="0"/>
                </a:rPr>
                <a:t>Mt.Qingcheng</a:t>
              </a:r>
              <a:r>
                <a:rPr lang="en-US" sz="5400" b="1" spc="-300" dirty="0" smtClean="0">
                  <a:solidFill>
                    <a:srgbClr val="000000"/>
                  </a:solidFill>
                  <a:latin typeface="Prestige Elite Std" pitchFamily="49" charset="0"/>
                  <a:ea typeface="Montserrat" charset="0"/>
                  <a:cs typeface="Montserrat" charset="0"/>
                </a:rPr>
                <a:t> </a:t>
              </a:r>
              <a:r>
                <a:rPr lang="en-US" sz="5400" b="1" spc="-300" dirty="0">
                  <a:solidFill>
                    <a:srgbClr val="000000"/>
                  </a:solidFill>
                  <a:latin typeface="Prestige Elite Std" pitchFamily="49" charset="0"/>
                  <a:ea typeface="Montserrat" charset="0"/>
                  <a:cs typeface="Montserrat" charset="0"/>
                </a:rPr>
                <a:t>2N3D Relaxing </a:t>
              </a:r>
              <a:r>
                <a:rPr lang="en-US" sz="5400" b="1" spc="-300" dirty="0" smtClean="0">
                  <a:solidFill>
                    <a:srgbClr val="000000"/>
                  </a:solidFill>
                  <a:latin typeface="Prestige Elite Std" pitchFamily="49" charset="0"/>
                  <a:ea typeface="Montserrat" charset="0"/>
                  <a:cs typeface="Montserrat" charset="0"/>
                </a:rPr>
                <a:t>Package Tour</a:t>
              </a:r>
              <a:endParaRPr lang="en-US" sz="5400" b="1" spc="-300" dirty="0">
                <a:solidFill>
                  <a:srgbClr val="000000"/>
                </a:solidFill>
                <a:latin typeface="Prestige Elite Std" pitchFamily="49" charset="0"/>
                <a:ea typeface="Montserrat" charset="0"/>
                <a:cs typeface="Montserrat" charset="0"/>
              </a:endParaRPr>
            </a:p>
          </p:txBody>
        </p:sp>
        <p:sp>
          <p:nvSpPr>
            <p:cNvPr id="5" name="TextBox 4"/>
            <p:cNvSpPr txBox="1"/>
            <p:nvPr/>
          </p:nvSpPr>
          <p:spPr>
            <a:xfrm>
              <a:off x="6603733" y="7920614"/>
              <a:ext cx="2182777" cy="307777"/>
            </a:xfrm>
            <a:prstGeom prst="rect">
              <a:avLst/>
            </a:prstGeom>
            <a:noFill/>
          </p:spPr>
          <p:txBody>
            <a:bodyPr wrap="none" rtlCol="0">
              <a:spAutoFit/>
            </a:bodyPr>
            <a:lstStyle/>
            <a:p>
              <a:r>
                <a:rPr lang="en-US" sz="1400" spc="600" dirty="0" err="1" smtClean="0">
                  <a:solidFill>
                    <a:srgbClr val="FFFFFF">
                      <a:lumMod val="50000"/>
                    </a:srgbClr>
                  </a:solidFill>
                  <a:ea typeface="Montserrat" charset="0"/>
                  <a:cs typeface="Montserrat" charset="0"/>
                </a:rPr>
                <a:t>H</a:t>
              </a:r>
              <a:r>
                <a:rPr lang="en-US" altLang="zh-CN" sz="1400" spc="600" dirty="0" err="1" smtClean="0">
                  <a:solidFill>
                    <a:srgbClr val="FFFFFF">
                      <a:lumMod val="50000"/>
                    </a:srgbClr>
                  </a:solidFill>
                  <a:ea typeface="Montserrat" charset="0"/>
                  <a:cs typeface="Montserrat" charset="0"/>
                </a:rPr>
                <a:t>antang</a:t>
              </a:r>
              <a:r>
                <a:rPr lang="en-US" altLang="zh-CN" sz="1400" spc="600" dirty="0" smtClean="0">
                  <a:solidFill>
                    <a:srgbClr val="FFFFFF">
                      <a:lumMod val="50000"/>
                    </a:srgbClr>
                  </a:solidFill>
                  <a:ea typeface="Montserrat" charset="0"/>
                  <a:cs typeface="Montserrat" charset="0"/>
                </a:rPr>
                <a:t> Tour</a:t>
              </a:r>
              <a:endParaRPr lang="en-US" sz="1400" spc="600" dirty="0">
                <a:solidFill>
                  <a:srgbClr val="FFFFFF">
                    <a:lumMod val="50000"/>
                  </a:srgbClr>
                </a:solidFill>
                <a:ea typeface="Montserrat" charset="0"/>
                <a:cs typeface="Montserrat" charset="0"/>
              </a:endParaRPr>
            </a:p>
          </p:txBody>
        </p:sp>
      </p:grpSp>
      <p:grpSp>
        <p:nvGrpSpPr>
          <p:cNvPr id="6" name="Group 1"/>
          <p:cNvGrpSpPr/>
          <p:nvPr/>
        </p:nvGrpSpPr>
        <p:grpSpPr>
          <a:xfrm>
            <a:off x="864921" y="12033365"/>
            <a:ext cx="1738708" cy="1216152"/>
            <a:chOff x="11327711" y="5390934"/>
            <a:chExt cx="1738708" cy="1216152"/>
          </a:xfrm>
        </p:grpSpPr>
        <p:sp>
          <p:nvSpPr>
            <p:cNvPr id="7" name="Rectangle 3"/>
            <p:cNvSpPr/>
            <p:nvPr/>
          </p:nvSpPr>
          <p:spPr>
            <a:xfrm>
              <a:off x="11588990" y="5390934"/>
              <a:ext cx="1216152" cy="12161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Shape 2900"/>
            <p:cNvSpPr/>
            <p:nvPr/>
          </p:nvSpPr>
          <p:spPr>
            <a:xfrm>
              <a:off x="11327711" y="5737730"/>
              <a:ext cx="1738708" cy="869356"/>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ea typeface="Gill Sans"/>
                <a:cs typeface="Gill Sans"/>
                <a:sym typeface="Gill Sans"/>
              </a:endParaRPr>
            </a:p>
          </p:txBody>
        </p:sp>
      </p:grpSp>
    </p:spTree>
    <p:extLst>
      <p:ext uri="{BB962C8B-B14F-4D97-AF65-F5344CB8AC3E}">
        <p14:creationId xmlns:p14="http://schemas.microsoft.com/office/powerpoint/2010/main" val="4151482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t="9900" b="9900"/>
          <a:stretch/>
        </p:blipFill>
        <p:spPr>
          <a:xfrm>
            <a:off x="0" y="1"/>
            <a:ext cx="24377650" cy="13716000"/>
          </a:xfrm>
          <a:prstGeom prst="rect">
            <a:avLst/>
          </a:prstGeom>
        </p:spPr>
      </p:pic>
      <p:sp>
        <p:nvSpPr>
          <p:cNvPr id="4" name="矩形 3"/>
          <p:cNvSpPr/>
          <p:nvPr/>
        </p:nvSpPr>
        <p:spPr>
          <a:xfrm>
            <a:off x="1789043" y="1451113"/>
            <a:ext cx="19997531" cy="7931426"/>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r>
              <a:rPr lang="en-US" altLang="zh-CN" sz="4000" b="1" dirty="0" smtClean="0">
                <a:solidFill>
                  <a:schemeClr val="tx2"/>
                </a:solidFill>
                <a:latin typeface="Chaparral Pro Light" pitchFamily="18" charset="0"/>
                <a:cs typeface="Segoe UI" panose="020B0502040204020203" pitchFamily="34" charset="0"/>
              </a:rPr>
              <a:t>In the morning, </a:t>
            </a:r>
            <a:r>
              <a:rPr lang="en-US" altLang="zh-CN" sz="4000" b="1" dirty="0">
                <a:solidFill>
                  <a:schemeClr val="tx2"/>
                </a:solidFill>
                <a:latin typeface="Chaparral Pro Light" pitchFamily="18" charset="0"/>
                <a:cs typeface="Segoe UI" panose="020B0502040204020203" pitchFamily="34" charset="0"/>
              </a:rPr>
              <a:t>visit the </a:t>
            </a:r>
            <a:endParaRPr lang="en-US" altLang="zh-CN" sz="4000" b="1" dirty="0" smtClean="0">
              <a:solidFill>
                <a:schemeClr val="tx2"/>
              </a:solidFill>
              <a:latin typeface="Chaparral Pro Light" pitchFamily="18" charset="0"/>
              <a:cs typeface="Segoe UI" panose="020B0502040204020203" pitchFamily="34" charset="0"/>
            </a:endParaRPr>
          </a:p>
          <a:p>
            <a:r>
              <a:rPr lang="en-US" altLang="zh-CN" sz="5400" b="1" dirty="0" smtClean="0">
                <a:solidFill>
                  <a:schemeClr val="tx2"/>
                </a:solidFill>
                <a:latin typeface="Algerian" panose="04020705040A02060702" pitchFamily="82" charset="0"/>
                <a:cs typeface="Segoe UI" panose="020B0502040204020203" pitchFamily="34" charset="0"/>
              </a:rPr>
              <a:t>Panda </a:t>
            </a:r>
            <a:r>
              <a:rPr lang="en-US" altLang="zh-CN" sz="5400" b="1" dirty="0">
                <a:solidFill>
                  <a:schemeClr val="tx2"/>
                </a:solidFill>
                <a:latin typeface="Algerian" panose="04020705040A02060702" pitchFamily="82" charset="0"/>
                <a:cs typeface="Segoe UI" panose="020B0502040204020203" pitchFamily="34" charset="0"/>
              </a:rPr>
              <a:t>Breeding Center</a:t>
            </a:r>
            <a:r>
              <a:rPr lang="en-US" altLang="zh-CN" sz="4000" b="1" dirty="0">
                <a:solidFill>
                  <a:schemeClr val="tx2"/>
                </a:solidFill>
                <a:latin typeface="Chaparral Pro Light" pitchFamily="18" charset="0"/>
                <a:cs typeface="Segoe UI" panose="020B0502040204020203" pitchFamily="34" charset="0"/>
              </a:rPr>
              <a:t>, </a:t>
            </a:r>
          </a:p>
          <a:p>
            <a:r>
              <a:rPr lang="en-US" altLang="zh-CN" sz="4000" b="1" dirty="0" smtClean="0">
                <a:solidFill>
                  <a:schemeClr val="tx2"/>
                </a:solidFill>
                <a:latin typeface="Chaparral Pro Light" pitchFamily="18" charset="0"/>
                <a:cs typeface="Segoe UI" panose="020B0502040204020203" pitchFamily="34" charset="0"/>
              </a:rPr>
              <a:t>meet </a:t>
            </a:r>
            <a:r>
              <a:rPr lang="en-US" altLang="zh-CN" sz="4000" b="1" dirty="0">
                <a:solidFill>
                  <a:schemeClr val="tx2"/>
                </a:solidFill>
                <a:latin typeface="Chaparral Pro Light" pitchFamily="18" charset="0"/>
                <a:cs typeface="Segoe UI" panose="020B0502040204020203" pitchFamily="34" charset="0"/>
              </a:rPr>
              <a:t>intimately with the cute giant </a:t>
            </a:r>
            <a:r>
              <a:rPr lang="en-US" altLang="zh-CN" sz="4000" b="1" dirty="0" smtClean="0">
                <a:solidFill>
                  <a:schemeClr val="tx2"/>
                </a:solidFill>
                <a:latin typeface="Chaparral Pro Light" pitchFamily="18" charset="0"/>
                <a:cs typeface="Segoe UI" panose="020B0502040204020203" pitchFamily="34" charset="0"/>
              </a:rPr>
              <a:t>panda. </a:t>
            </a:r>
          </a:p>
          <a:p>
            <a:r>
              <a:rPr lang="en-US" altLang="zh-CN" sz="4000" b="1" dirty="0" smtClean="0">
                <a:solidFill>
                  <a:schemeClr val="tx2"/>
                </a:solidFill>
                <a:latin typeface="Chaparral Pro Light" pitchFamily="18" charset="0"/>
                <a:cs typeface="Segoe UI" panose="020B0502040204020203" pitchFamily="34" charset="0"/>
              </a:rPr>
              <a:t>After lunch, guided </a:t>
            </a:r>
            <a:r>
              <a:rPr lang="en-US" altLang="zh-CN" sz="4000" b="1" dirty="0">
                <a:solidFill>
                  <a:schemeClr val="tx2"/>
                </a:solidFill>
                <a:latin typeface="Chaparral Pro Light" pitchFamily="18" charset="0"/>
                <a:cs typeface="Segoe UI" panose="020B0502040204020203" pitchFamily="34" charset="0"/>
              </a:rPr>
              <a:t>sightseeing with </a:t>
            </a:r>
            <a:r>
              <a:rPr lang="en-US" altLang="zh-CN" sz="4000" b="1" dirty="0" smtClean="0">
                <a:solidFill>
                  <a:schemeClr val="tx2"/>
                </a:solidFill>
                <a:latin typeface="Chaparral Pro Light" pitchFamily="18" charset="0"/>
                <a:cs typeface="Segoe UI" panose="020B0502040204020203" pitchFamily="34" charset="0"/>
              </a:rPr>
              <a:t>the</a:t>
            </a:r>
          </a:p>
          <a:p>
            <a:r>
              <a:rPr lang="en-US" altLang="zh-CN" sz="4800" b="1" dirty="0" err="1" smtClean="0">
                <a:solidFill>
                  <a:schemeClr val="tx2"/>
                </a:solidFill>
                <a:latin typeface="Algerian" panose="04020705040A02060702" pitchFamily="82" charset="0"/>
                <a:cs typeface="Segoe UI" panose="020B0502040204020203" pitchFamily="34" charset="0"/>
              </a:rPr>
              <a:t>Kuanzhai</a:t>
            </a:r>
            <a:r>
              <a:rPr lang="en-US" altLang="zh-CN" sz="4800" b="1" dirty="0" smtClean="0">
                <a:solidFill>
                  <a:schemeClr val="tx2"/>
                </a:solidFill>
                <a:latin typeface="Algerian" panose="04020705040A02060702" pitchFamily="82" charset="0"/>
                <a:cs typeface="Segoe UI" panose="020B0502040204020203" pitchFamily="34" charset="0"/>
              </a:rPr>
              <a:t> </a:t>
            </a:r>
            <a:r>
              <a:rPr lang="en-US" altLang="zh-CN" sz="4800" b="1" dirty="0">
                <a:solidFill>
                  <a:schemeClr val="tx2"/>
                </a:solidFill>
                <a:latin typeface="Algerian" panose="04020705040A02060702" pitchFamily="82" charset="0"/>
                <a:cs typeface="Segoe UI" panose="020B0502040204020203" pitchFamily="34" charset="0"/>
              </a:rPr>
              <a:t>Alley</a:t>
            </a:r>
            <a:r>
              <a:rPr lang="en-US" altLang="zh-CN" sz="4000" b="1" dirty="0">
                <a:solidFill>
                  <a:schemeClr val="tx2"/>
                </a:solidFill>
                <a:latin typeface="Chaparral Pro Light" pitchFamily="18" charset="0"/>
                <a:cs typeface="Segoe UI" panose="020B0502040204020203" pitchFamily="34" charset="0"/>
              </a:rPr>
              <a:t>.</a:t>
            </a:r>
            <a:endParaRPr lang="zh-CN" altLang="en-US" sz="4000" b="1" dirty="0">
              <a:solidFill>
                <a:schemeClr val="tx2"/>
              </a:solidFill>
              <a:latin typeface="Chaparral Pro Light" pitchFamily="18" charset="0"/>
              <a:cs typeface="Segoe UI" panose="020B0502040204020203" pitchFamily="34" charset="0"/>
            </a:endParaRPr>
          </a:p>
        </p:txBody>
      </p:sp>
      <p:sp>
        <p:nvSpPr>
          <p:cNvPr id="5" name="椭圆 4"/>
          <p:cNvSpPr/>
          <p:nvPr/>
        </p:nvSpPr>
        <p:spPr>
          <a:xfrm>
            <a:off x="10945118" y="10181064"/>
            <a:ext cx="2487413" cy="2378582"/>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150" dirty="0" smtClean="0">
                <a:solidFill>
                  <a:srgbClr val="000000"/>
                </a:solidFill>
                <a:latin typeface="Segoe UI" panose="020B0502040204020203" pitchFamily="34" charset="0"/>
                <a:cs typeface="Segoe UI" panose="020B0502040204020203" pitchFamily="34" charset="0"/>
              </a:rPr>
              <a:t>Day3</a:t>
            </a:r>
            <a:endParaRPr lang="zh-CN" altLang="en-US" sz="5400" b="1" spc="-150" dirty="0">
              <a:solidFill>
                <a:srgbClr val="000000"/>
              </a:solidFill>
              <a:latin typeface="Segoe UI" panose="020B0502040204020203" pitchFamily="34" charset="0"/>
              <a:cs typeface="Segoe UI" panose="020B0502040204020203" pitchFamily="34" charset="0"/>
            </a:endParaRPr>
          </a:p>
        </p:txBody>
      </p:sp>
      <p:pic>
        <p:nvPicPr>
          <p:cNvPr id="6" name="图片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46411" y="6782595"/>
            <a:ext cx="3901440" cy="2599944"/>
          </a:xfrm>
          <a:prstGeom prst="rect">
            <a:avLst/>
          </a:prstGeom>
        </p:spPr>
      </p:pic>
      <p:pic>
        <p:nvPicPr>
          <p:cNvPr id="7" name="图片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10950" y="6064250"/>
            <a:ext cx="1555750" cy="1587500"/>
          </a:xfrm>
          <a:prstGeom prst="rect">
            <a:avLst/>
          </a:prstGeom>
        </p:spPr>
      </p:pic>
      <p:pic>
        <p:nvPicPr>
          <p:cNvPr id="8" name="图片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410950" y="3355975"/>
            <a:ext cx="8128000" cy="5416550"/>
          </a:xfrm>
          <a:prstGeom prst="rect">
            <a:avLst/>
          </a:prstGeom>
        </p:spPr>
      </p:pic>
      <p:pic>
        <p:nvPicPr>
          <p:cNvPr id="11" name="图片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261118" y="483193"/>
            <a:ext cx="4116532" cy="4116532"/>
          </a:xfrm>
          <a:prstGeom prst="rect">
            <a:avLst/>
          </a:prstGeom>
        </p:spPr>
      </p:pic>
    </p:spTree>
    <p:extLst>
      <p:ext uri="{BB962C8B-B14F-4D97-AF65-F5344CB8AC3E}">
        <p14:creationId xmlns:p14="http://schemas.microsoft.com/office/powerpoint/2010/main" val="3881994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46062" y="1679176"/>
            <a:ext cx="10723631" cy="3139321"/>
          </a:xfrm>
          <a:prstGeom prst="rect">
            <a:avLst/>
          </a:prstGeom>
          <a:noFill/>
        </p:spPr>
        <p:txBody>
          <a:bodyPr wrap="square" rtlCol="0">
            <a:spAutoFit/>
          </a:bodyPr>
          <a:lstStyle/>
          <a:p>
            <a:pPr algn="ctr"/>
            <a:r>
              <a:rPr lang="en-US" sz="6600" b="1" spc="600" dirty="0" smtClean="0">
                <a:solidFill>
                  <a:srgbClr val="000000"/>
                </a:solidFill>
                <a:latin typeface="Segoe UI" panose="020B0502040204020203" pitchFamily="34" charset="0"/>
                <a:ea typeface="Montserrat" charset="0"/>
                <a:cs typeface="Montserrat" charset="0"/>
              </a:rPr>
              <a:t>/</a:t>
            </a:r>
            <a:r>
              <a:rPr lang="zh-CN" altLang="en-US" sz="6600" b="1" dirty="0">
                <a:solidFill>
                  <a:srgbClr val="000000"/>
                </a:solidFill>
                <a:latin typeface="仿宋" panose="02010609060101010101" pitchFamily="49" charset="-122"/>
                <a:ea typeface="仿宋" panose="02010609060101010101" pitchFamily="49" charset="-122"/>
                <a:cs typeface="Montserrat" charset="0"/>
              </a:rPr>
              <a:t>宽窄巷子 </a:t>
            </a:r>
            <a:r>
              <a:rPr lang="en-US" sz="6600" b="1" i="1" dirty="0" err="1">
                <a:solidFill>
                  <a:srgbClr val="000000"/>
                </a:solidFill>
                <a:latin typeface="Segoe UI" panose="020B0502040204020203" pitchFamily="34" charset="0"/>
                <a:ea typeface="Montserrat" charset="0"/>
                <a:cs typeface="Montserrat" charset="0"/>
              </a:rPr>
              <a:t>Kuanzhai</a:t>
            </a:r>
            <a:r>
              <a:rPr lang="en-US" sz="6600" b="1" i="1" dirty="0">
                <a:solidFill>
                  <a:srgbClr val="000000"/>
                </a:solidFill>
                <a:latin typeface="Segoe UI" panose="020B0502040204020203" pitchFamily="34" charset="0"/>
                <a:ea typeface="Montserrat" charset="0"/>
                <a:cs typeface="Montserrat" charset="0"/>
              </a:rPr>
              <a:t> Alley</a:t>
            </a:r>
            <a:endParaRPr lang="en-US" sz="6600" b="1" i="1" dirty="0">
              <a:solidFill>
                <a:srgbClr val="000000"/>
              </a:solidFill>
              <a:latin typeface="Segoe UI" panose="020B0502040204020203" pitchFamily="34" charset="0"/>
              <a:ea typeface="Montserrat" charset="0"/>
              <a:cs typeface="Montserrat" charset="0"/>
            </a:endParaRPr>
          </a:p>
          <a:p>
            <a:pPr algn="ctr"/>
            <a:endParaRPr lang="en-US" sz="6600" b="1" spc="600" dirty="0">
              <a:solidFill>
                <a:srgbClr val="000000"/>
              </a:solidFill>
              <a:latin typeface="Segoe UI" panose="020B0502040204020203" pitchFamily="34" charset="0"/>
              <a:ea typeface="Montserrat" charset="0"/>
              <a:cs typeface="Montserrat" charset="0"/>
            </a:endParaRPr>
          </a:p>
          <a:p>
            <a:pPr algn="ctr"/>
            <a:endParaRPr lang="en-US" sz="6600" b="1" spc="600" dirty="0">
              <a:solidFill>
                <a:srgbClr val="000000"/>
              </a:solidFill>
              <a:latin typeface="Segoe UI" panose="020B0502040204020203" pitchFamily="34" charset="0"/>
              <a:ea typeface="Montserrat" charset="0"/>
              <a:cs typeface="Montserrat" charset="0"/>
            </a:endParaRPr>
          </a:p>
        </p:txBody>
      </p:sp>
      <p:sp>
        <p:nvSpPr>
          <p:cNvPr id="12" name="TextBox 11"/>
          <p:cNvSpPr txBox="1"/>
          <p:nvPr/>
        </p:nvSpPr>
        <p:spPr>
          <a:xfrm>
            <a:off x="13099773" y="3248837"/>
            <a:ext cx="10416210" cy="3200235"/>
          </a:xfrm>
          <a:prstGeom prst="rect">
            <a:avLst/>
          </a:prstGeom>
          <a:noFill/>
        </p:spPr>
        <p:txBody>
          <a:bodyPr wrap="square" rtlCol="0">
            <a:spAutoFit/>
          </a:bodyPr>
          <a:lstStyle/>
          <a:p>
            <a:pPr>
              <a:lnSpc>
                <a:spcPts val="4900"/>
              </a:lnSpc>
            </a:pPr>
            <a:r>
              <a:rPr lang="en-US" sz="3200" b="1" spc="300" dirty="0" err="1">
                <a:solidFill>
                  <a:srgbClr val="7F7F7F"/>
                </a:solidFill>
                <a:latin typeface="Chaparral Pro Light" pitchFamily="18" charset="0"/>
                <a:ea typeface="Montserrat Light" charset="0"/>
                <a:cs typeface="Segoe UI" panose="020B0502040204020203" pitchFamily="34" charset="0"/>
              </a:rPr>
              <a:t>Kuanzhai</a:t>
            </a:r>
            <a:r>
              <a:rPr lang="en-US" sz="3200" b="1" spc="300" dirty="0">
                <a:solidFill>
                  <a:srgbClr val="7F7F7F"/>
                </a:solidFill>
                <a:latin typeface="Chaparral Pro Light" pitchFamily="18" charset="0"/>
                <a:ea typeface="Montserrat Light" charset="0"/>
                <a:cs typeface="Segoe UI" panose="020B0502040204020203" pitchFamily="34" charset="0"/>
              </a:rPr>
              <a:t> Alley (Wide and narrow lanes) consist of wide lanes, narrow lanes and 井-shaped lanes arranged in parallel. This is also a relatively large-scale ancient street of the Qing Dynasty left over from Chengdu</a:t>
            </a:r>
            <a:r>
              <a:rPr lang="en-US" sz="3200" b="1" spc="300" dirty="0" smtClean="0">
                <a:solidFill>
                  <a:srgbClr val="7F7F7F"/>
                </a:solidFill>
                <a:latin typeface="Chaparral Pro Light" pitchFamily="18" charset="0"/>
                <a:ea typeface="Montserrat Light" charset="0"/>
                <a:cs typeface="Segoe UI" panose="020B0502040204020203" pitchFamily="34" charset="0"/>
              </a:rPr>
              <a:t>.</a:t>
            </a:r>
            <a:endParaRPr lang="en-US" sz="3200" b="1" spc="300" dirty="0">
              <a:solidFill>
                <a:srgbClr val="7F7F7F"/>
              </a:solidFill>
              <a:latin typeface="Chaparral Pro Light" pitchFamily="18" charset="0"/>
              <a:ea typeface="Montserrat Light" charset="0"/>
              <a:cs typeface="Segoe UI" panose="020B0502040204020203" pitchFamily="34" charset="0"/>
            </a:endParaRPr>
          </a:p>
        </p:txBody>
      </p:sp>
      <p:sp>
        <p:nvSpPr>
          <p:cNvPr id="19" name="TextBox 18"/>
          <p:cNvSpPr txBox="1"/>
          <p:nvPr/>
        </p:nvSpPr>
        <p:spPr>
          <a:xfrm>
            <a:off x="13303123" y="1189237"/>
            <a:ext cx="6267894" cy="338554"/>
          </a:xfrm>
          <a:prstGeom prst="rect">
            <a:avLst/>
          </a:prstGeom>
          <a:noFill/>
        </p:spPr>
        <p:txBody>
          <a:bodyPr wrap="square" rtlCol="0">
            <a:spAutoFit/>
          </a:bodyPr>
          <a:lstStyle/>
          <a:p>
            <a:r>
              <a:rPr lang="en-US" sz="1600" spc="1200" dirty="0" smtClean="0">
                <a:solidFill>
                  <a:srgbClr val="000000"/>
                </a:solidFill>
                <a:latin typeface="Segoe UI" panose="020B0502040204020203" pitchFamily="34" charset="0"/>
                <a:ea typeface="Montserrat" charset="0"/>
                <a:cs typeface="Montserrat" charset="0"/>
              </a:rPr>
              <a:t>H</a:t>
            </a:r>
            <a:r>
              <a:rPr lang="en-US" altLang="zh-CN" sz="1600" spc="1200" dirty="0" smtClean="0">
                <a:solidFill>
                  <a:srgbClr val="000000"/>
                </a:solidFill>
                <a:latin typeface="Segoe UI" panose="020B0502040204020203" pitchFamily="34" charset="0"/>
                <a:ea typeface="Montserrat" charset="0"/>
                <a:cs typeface="Montserrat" charset="0"/>
              </a:rPr>
              <a:t>ANTANG TOUR</a:t>
            </a:r>
            <a:endParaRPr lang="en-US" sz="1600" spc="1200" dirty="0">
              <a:solidFill>
                <a:srgbClr val="000000"/>
              </a:solidFill>
              <a:latin typeface="Segoe UI" panose="020B0502040204020203" pitchFamily="34" charset="0"/>
              <a:ea typeface="Montserrat" charset="0"/>
              <a:cs typeface="Montserrat" charset="0"/>
            </a:endParaRPr>
          </a:p>
        </p:txBody>
      </p:sp>
      <p:sp>
        <p:nvSpPr>
          <p:cNvPr id="17" name="TextBox 16"/>
          <p:cNvSpPr txBox="1"/>
          <p:nvPr/>
        </p:nvSpPr>
        <p:spPr>
          <a:xfrm>
            <a:off x="693771" y="7269539"/>
            <a:ext cx="10918568" cy="6001643"/>
          </a:xfrm>
          <a:prstGeom prst="rect">
            <a:avLst/>
          </a:prstGeom>
          <a:noFill/>
        </p:spPr>
        <p:txBody>
          <a:bodyPr wrap="square" rtlCol="0">
            <a:spAutoFit/>
          </a:bodyPr>
          <a:lstStyle/>
          <a:p>
            <a:pPr>
              <a:lnSpc>
                <a:spcPct val="150000"/>
              </a:lnSpc>
            </a:pPr>
            <a:r>
              <a:rPr lang="en-US" sz="3200" b="1" spc="300" dirty="0">
                <a:solidFill>
                  <a:srgbClr val="7F7F7F"/>
                </a:solidFill>
                <a:latin typeface="Chaparral Pro Light" pitchFamily="18" charset="0"/>
                <a:ea typeface="Montserrat Light" charset="0"/>
                <a:cs typeface="Segoe UI" panose="020B0502040204020203" pitchFamily="34" charset="0"/>
              </a:rPr>
              <a:t>After renovation and restoration, </a:t>
            </a:r>
            <a:r>
              <a:rPr lang="en-US" sz="3200" b="1" spc="300" dirty="0" err="1">
                <a:solidFill>
                  <a:srgbClr val="7F7F7F"/>
                </a:solidFill>
                <a:latin typeface="Chaparral Pro Light" pitchFamily="18" charset="0"/>
                <a:ea typeface="Montserrat Light" charset="0"/>
                <a:cs typeface="Segoe UI" panose="020B0502040204020203" pitchFamily="34" charset="0"/>
              </a:rPr>
              <a:t>Kuanzhai</a:t>
            </a:r>
            <a:r>
              <a:rPr lang="en-US" sz="3200" b="1" spc="300" dirty="0">
                <a:solidFill>
                  <a:srgbClr val="7F7F7F"/>
                </a:solidFill>
                <a:latin typeface="Chaparral Pro Light" pitchFamily="18" charset="0"/>
                <a:ea typeface="Montserrat Light" charset="0"/>
                <a:cs typeface="Segoe UI" panose="020B0502040204020203" pitchFamily="34" charset="0"/>
              </a:rPr>
              <a:t> Alley officially opened in 2008 have become a microcosm of old Chengdu, showing the original flavor of Chengdu life in the combination of history and modern</a:t>
            </a:r>
            <a:r>
              <a:rPr lang="en-US" sz="3200" b="1" spc="300" dirty="0" smtClean="0">
                <a:solidFill>
                  <a:srgbClr val="7F7F7F"/>
                </a:solidFill>
                <a:latin typeface="Chaparral Pro Light" pitchFamily="18" charset="0"/>
                <a:ea typeface="Montserrat Light" charset="0"/>
                <a:cs typeface="Segoe UI" panose="020B0502040204020203" pitchFamily="34" charset="0"/>
              </a:rPr>
              <a:t>.</a:t>
            </a:r>
          </a:p>
          <a:p>
            <a:pPr>
              <a:lnSpc>
                <a:spcPct val="150000"/>
              </a:lnSpc>
            </a:pPr>
            <a:r>
              <a:rPr lang="en-US" sz="3200" b="1" spc="300" dirty="0">
                <a:solidFill>
                  <a:srgbClr val="7F7F7F"/>
                </a:solidFill>
                <a:latin typeface="Chaparral Pro Light" pitchFamily="18" charset="0"/>
                <a:ea typeface="Montserrat Light" charset="0"/>
                <a:cs typeface="Segoe UI" panose="020B0502040204020203" pitchFamily="34" charset="0"/>
              </a:rPr>
              <a:t>Choosing a quiet courtyard or a cane chair facing the street, sitting down to bask in the sun, drinking a cup of tea, listening to a play</a:t>
            </a:r>
            <a:r>
              <a:rPr lang="en-US" sz="3200" b="1" spc="300" dirty="0" smtClean="0">
                <a:solidFill>
                  <a:srgbClr val="7F7F7F"/>
                </a:solidFill>
                <a:latin typeface="Chaparral Pro Light" pitchFamily="18" charset="0"/>
                <a:ea typeface="Montserrat Light" charset="0"/>
                <a:cs typeface="Segoe UI" panose="020B0502040204020203" pitchFamily="34" charset="0"/>
              </a:rPr>
              <a:t>...</a:t>
            </a:r>
          </a:p>
          <a:p>
            <a:pPr>
              <a:lnSpc>
                <a:spcPct val="150000"/>
              </a:lnSpc>
            </a:pPr>
            <a:r>
              <a:rPr lang="en-US" sz="3200" b="1" spc="300" dirty="0" smtClean="0">
                <a:solidFill>
                  <a:srgbClr val="7F7F7F"/>
                </a:solidFill>
                <a:latin typeface="Chaparral Pro Light" pitchFamily="18" charset="0"/>
                <a:ea typeface="Montserrat Light" charset="0"/>
                <a:cs typeface="Segoe UI" panose="020B0502040204020203" pitchFamily="34" charset="0"/>
              </a:rPr>
              <a:t>This </a:t>
            </a:r>
            <a:r>
              <a:rPr lang="en-US" sz="3200" b="1" spc="300" dirty="0">
                <a:solidFill>
                  <a:srgbClr val="7F7F7F"/>
                </a:solidFill>
                <a:latin typeface="Chaparral Pro Light" pitchFamily="18" charset="0"/>
                <a:ea typeface="Montserrat Light" charset="0"/>
                <a:cs typeface="Segoe UI" panose="020B0502040204020203" pitchFamily="34" charset="0"/>
              </a:rPr>
              <a:t>is a typical leisure day in Chengdu style</a:t>
            </a:r>
            <a:r>
              <a:rPr lang="en-US" sz="3200" b="1" spc="300" dirty="0" smtClean="0">
                <a:solidFill>
                  <a:srgbClr val="7F7F7F"/>
                </a:solidFill>
                <a:latin typeface="Chaparral Pro Light" pitchFamily="18" charset="0"/>
                <a:ea typeface="Montserrat Light" charset="0"/>
                <a:cs typeface="Segoe UI" panose="020B0502040204020203" pitchFamily="34" charset="0"/>
              </a:rPr>
              <a:t>.</a:t>
            </a:r>
            <a:endParaRPr lang="en-US" sz="3200" b="1" spc="300" dirty="0">
              <a:solidFill>
                <a:srgbClr val="7F7F7F"/>
              </a:solidFill>
              <a:latin typeface="Chaparral Pro Light" pitchFamily="18" charset="0"/>
              <a:ea typeface="Montserrat Light" charset="0"/>
              <a:cs typeface="Segoe UI" panose="020B0502040204020203" pitchFamily="34" charset="0"/>
            </a:endParaRPr>
          </a:p>
        </p:txBody>
      </p:sp>
      <p:pic>
        <p:nvPicPr>
          <p:cNvPr id="4" name="图片占位符 3"/>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786" t="8984" r="1786" b="34752"/>
          <a:stretch/>
        </p:blipFill>
        <p:spPr/>
      </p:pic>
      <p:pic>
        <p:nvPicPr>
          <p:cNvPr id="5" name="图片占位符 4"/>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202" t="16332" r="202" b="46042"/>
          <a:stretch/>
        </p:blipFill>
        <p:spPr/>
      </p:pic>
    </p:spTree>
    <p:extLst>
      <p:ext uri="{BB962C8B-B14F-4D97-AF65-F5344CB8AC3E}">
        <p14:creationId xmlns:p14="http://schemas.microsoft.com/office/powerpoint/2010/main" val="51125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12575" y="1934187"/>
            <a:ext cx="10595112" cy="9978887"/>
          </a:xfrm>
          <a:prstGeom prst="rect">
            <a:avLst/>
          </a:pr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algn="ctr">
              <a:lnSpc>
                <a:spcPts val="6400"/>
              </a:lnSpc>
            </a:pPr>
            <a:r>
              <a:rPr lang="en-US" altLang="zh-CN" sz="4000" b="1" dirty="0">
                <a:solidFill>
                  <a:schemeClr val="tx2"/>
                </a:solidFill>
                <a:latin typeface="Chaparral Pro Light" pitchFamily="18" charset="0"/>
                <a:cs typeface="Segoe UI" panose="020B0502040204020203" pitchFamily="34" charset="0"/>
              </a:rPr>
              <a:t>Tips for you: Be careful you may not want to leave. </a:t>
            </a:r>
            <a:endParaRPr lang="en-US" altLang="zh-CN" sz="4000" b="1" dirty="0" smtClean="0">
              <a:solidFill>
                <a:schemeClr val="tx2"/>
              </a:solidFill>
              <a:latin typeface="Chaparral Pro Light" pitchFamily="18" charset="0"/>
              <a:cs typeface="Segoe UI" panose="020B0502040204020203" pitchFamily="34" charset="0"/>
            </a:endParaRPr>
          </a:p>
          <a:p>
            <a:pPr algn="ctr">
              <a:lnSpc>
                <a:spcPts val="6400"/>
              </a:lnSpc>
            </a:pPr>
            <a:r>
              <a:rPr lang="en-US" altLang="zh-CN" sz="4000" b="1" dirty="0" smtClean="0">
                <a:solidFill>
                  <a:schemeClr val="tx2"/>
                </a:solidFill>
                <a:latin typeface="Chaparral Pro Light" pitchFamily="18" charset="0"/>
                <a:cs typeface="Segoe UI" panose="020B0502040204020203" pitchFamily="34" charset="0"/>
              </a:rPr>
              <a:t>Stay?</a:t>
            </a:r>
          </a:p>
          <a:p>
            <a:pPr algn="ctr">
              <a:lnSpc>
                <a:spcPts val="6400"/>
              </a:lnSpc>
            </a:pPr>
            <a:r>
              <a:rPr lang="en-US" altLang="zh-CN" sz="4000" b="1" dirty="0" smtClean="0">
                <a:solidFill>
                  <a:schemeClr val="tx2"/>
                </a:solidFill>
                <a:latin typeface="Chaparral Pro Light" pitchFamily="18" charset="0"/>
                <a:cs typeface="Segoe UI" panose="020B0502040204020203" pitchFamily="34" charset="0"/>
              </a:rPr>
              <a:t>Nor </a:t>
            </a:r>
            <a:r>
              <a:rPr lang="en-US" altLang="zh-CN" sz="4000" b="1" dirty="0">
                <a:solidFill>
                  <a:schemeClr val="tx2"/>
                </a:solidFill>
                <a:latin typeface="Chaparral Pro Light" pitchFamily="18" charset="0"/>
                <a:cs typeface="Segoe UI" panose="020B0502040204020203" pitchFamily="34" charset="0"/>
              </a:rPr>
              <a:t>is it impossible.</a:t>
            </a:r>
          </a:p>
          <a:p>
            <a:pPr algn="ctr">
              <a:lnSpc>
                <a:spcPts val="6400"/>
              </a:lnSpc>
            </a:pPr>
            <a:endParaRPr lang="en-US" altLang="zh-CN" sz="4000" b="1" dirty="0">
              <a:solidFill>
                <a:schemeClr val="tx2"/>
              </a:solidFill>
              <a:latin typeface="Chaparral Pro Light" pitchFamily="18" charset="0"/>
              <a:cs typeface="Segoe UI" panose="020B0502040204020203" pitchFamily="34" charset="0"/>
            </a:endParaRPr>
          </a:p>
          <a:p>
            <a:pPr algn="ctr">
              <a:lnSpc>
                <a:spcPts val="6400"/>
              </a:lnSpc>
            </a:pPr>
            <a:r>
              <a:rPr lang="en-US" altLang="zh-CN" sz="4000" b="1" dirty="0">
                <a:solidFill>
                  <a:schemeClr val="tx2"/>
                </a:solidFill>
                <a:latin typeface="Chaparral Pro Light" pitchFamily="18" charset="0"/>
                <a:cs typeface="Segoe UI" panose="020B0502040204020203" pitchFamily="34" charset="0"/>
              </a:rPr>
              <a:t>Chengdu is a city that you won't want to leave once you come here. The door is always open. </a:t>
            </a:r>
            <a:endParaRPr lang="en-US" altLang="zh-CN" sz="4000" b="1" dirty="0" smtClean="0">
              <a:solidFill>
                <a:schemeClr val="tx2"/>
              </a:solidFill>
              <a:latin typeface="Chaparral Pro Light" pitchFamily="18" charset="0"/>
              <a:cs typeface="Segoe UI" panose="020B0502040204020203" pitchFamily="34" charset="0"/>
            </a:endParaRPr>
          </a:p>
          <a:p>
            <a:pPr algn="ctr">
              <a:lnSpc>
                <a:spcPts val="6400"/>
              </a:lnSpc>
            </a:pPr>
            <a:r>
              <a:rPr lang="en-US" altLang="zh-CN" sz="4000" b="1" dirty="0" smtClean="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You </a:t>
            </a:r>
            <a:r>
              <a:rPr lang="en-US" altLang="zh-CN" sz="4000" b="1" dirty="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are always </a:t>
            </a:r>
            <a:r>
              <a:rPr lang="en-US" altLang="zh-CN" sz="4000" b="1" dirty="0" smtClean="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welcome</a:t>
            </a:r>
          </a:p>
          <a:p>
            <a:pPr algn="ctr">
              <a:lnSpc>
                <a:spcPts val="6400"/>
              </a:lnSpc>
            </a:pPr>
            <a:r>
              <a:rPr lang="en-US" altLang="zh-CN" sz="4000" b="1" dirty="0" smtClean="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to </a:t>
            </a:r>
            <a:r>
              <a:rPr lang="en-US" altLang="zh-CN" sz="4000" b="1" dirty="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integrate into the life of </a:t>
            </a:r>
            <a:r>
              <a:rPr lang="en-US" altLang="zh-CN" sz="4000" b="1" dirty="0" smtClean="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Chengdu.</a:t>
            </a:r>
          </a:p>
          <a:p>
            <a:pPr algn="ctr">
              <a:lnSpc>
                <a:spcPts val="6400"/>
              </a:lnSpc>
            </a:pPr>
            <a:endParaRPr lang="en-US" altLang="zh-CN" sz="4000" b="1" dirty="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endParaRPr>
          </a:p>
          <a:p>
            <a:pPr algn="ctr">
              <a:lnSpc>
                <a:spcPts val="6400"/>
              </a:lnSpc>
            </a:pPr>
            <a:r>
              <a:rPr lang="en-US" altLang="zh-CN" sz="4000" b="1" dirty="0" smtClean="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SERVICE END.</a:t>
            </a:r>
            <a:endParaRPr lang="en-US" altLang="zh-CN" sz="4000" b="1" dirty="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endParaRPr>
          </a:p>
        </p:txBody>
      </p:sp>
      <p:pic>
        <p:nvPicPr>
          <p:cNvPr id="2" name="图片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583740" y="3629836"/>
            <a:ext cx="9885246" cy="6587590"/>
          </a:xfrm>
          <a:prstGeom prst="rect">
            <a:avLst/>
          </a:prstGeom>
        </p:spPr>
      </p:pic>
    </p:spTree>
    <p:extLst>
      <p:ext uri="{BB962C8B-B14F-4D97-AF65-F5344CB8AC3E}">
        <p14:creationId xmlns:p14="http://schemas.microsoft.com/office/powerpoint/2010/main" val="3553933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4988" b="4988"/>
          <a:stretch>
            <a:fillRect/>
          </a:stretch>
        </p:blipFill>
        <p:spPr/>
      </p:pic>
      <p:sp>
        <p:nvSpPr>
          <p:cNvPr id="13" name="Rectangle 12"/>
          <p:cNvSpPr/>
          <p:nvPr/>
        </p:nvSpPr>
        <p:spPr>
          <a:xfrm>
            <a:off x="-38100" y="38100"/>
            <a:ext cx="24415750" cy="13716000"/>
          </a:xfrm>
          <a:prstGeom prst="rect">
            <a:avLst/>
          </a:prstGeom>
          <a:solidFill>
            <a:srgbClr val="000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FFFFFF"/>
              </a:solidFill>
              <a:latin typeface="Segoe UI" panose="020B0502040204020203" pitchFamily="34" charset="0"/>
            </a:endParaRPr>
          </a:p>
        </p:txBody>
      </p:sp>
      <p:sp>
        <p:nvSpPr>
          <p:cNvPr id="23" name="TextBox 22"/>
          <p:cNvSpPr txBox="1"/>
          <p:nvPr/>
        </p:nvSpPr>
        <p:spPr>
          <a:xfrm>
            <a:off x="4621337" y="2885841"/>
            <a:ext cx="15110395" cy="1446550"/>
          </a:xfrm>
          <a:prstGeom prst="rect">
            <a:avLst/>
          </a:prstGeom>
          <a:noFill/>
        </p:spPr>
        <p:txBody>
          <a:bodyPr wrap="square" rtlCol="0">
            <a:spAutoFit/>
          </a:bodyPr>
          <a:lstStyle/>
          <a:p>
            <a:pPr algn="ctr"/>
            <a:r>
              <a:rPr lang="en-US" sz="8800" b="1" dirty="0">
                <a:solidFill>
                  <a:srgbClr val="FFFFFF"/>
                </a:solidFill>
                <a:latin typeface="Segoe UI" panose="020B0502040204020203" pitchFamily="34" charset="0"/>
                <a:ea typeface="Montserrat Semi" charset="0"/>
                <a:cs typeface="Montserrat Semi" charset="0"/>
              </a:rPr>
              <a:t>Get in Touch</a:t>
            </a:r>
          </a:p>
        </p:txBody>
      </p:sp>
      <p:sp>
        <p:nvSpPr>
          <p:cNvPr id="4" name="TextBox 3"/>
          <p:cNvSpPr txBox="1"/>
          <p:nvPr/>
        </p:nvSpPr>
        <p:spPr>
          <a:xfrm>
            <a:off x="6967606" y="4539364"/>
            <a:ext cx="10366238" cy="2431435"/>
          </a:xfrm>
          <a:prstGeom prst="rect">
            <a:avLst/>
          </a:prstGeom>
          <a:noFill/>
        </p:spPr>
        <p:txBody>
          <a:bodyPr wrap="square" rtlCol="0">
            <a:spAutoFit/>
          </a:bodyPr>
          <a:lstStyle/>
          <a:p>
            <a:pPr algn="ctr">
              <a:lnSpc>
                <a:spcPct val="150000"/>
              </a:lnSpc>
            </a:pPr>
            <a:endParaRPr lang="en-US" sz="3200" dirty="0">
              <a:solidFill>
                <a:srgbClr val="FFFFFF"/>
              </a:solidFill>
              <a:latin typeface="Segoe UI" panose="020B0502040204020203" pitchFamily="34" charset="0"/>
              <a:ea typeface="Montserrat" charset="0"/>
              <a:cs typeface="Montserrat" charset="0"/>
            </a:endParaRPr>
          </a:p>
          <a:p>
            <a:pPr algn="ctr"/>
            <a:r>
              <a:rPr lang="en-US" sz="3200" dirty="0">
                <a:solidFill>
                  <a:srgbClr val="FFFFFF"/>
                </a:solidFill>
                <a:latin typeface="Segoe UI" panose="020B0502040204020203" pitchFamily="34" charset="0"/>
                <a:ea typeface="Montserrat" charset="0"/>
                <a:cs typeface="Montserrat" charset="0"/>
              </a:rPr>
              <a:t>H.T. CHINA - SHANGHAI HAN TANG </a:t>
            </a:r>
            <a:r>
              <a:rPr lang="en-US" sz="3200" dirty="0" smtClean="0">
                <a:solidFill>
                  <a:srgbClr val="FFFFFF"/>
                </a:solidFill>
                <a:latin typeface="Segoe UI" panose="020B0502040204020203" pitchFamily="34" charset="0"/>
                <a:ea typeface="Montserrat" charset="0"/>
                <a:cs typeface="Montserrat" charset="0"/>
              </a:rPr>
              <a:t>TOUR</a:t>
            </a:r>
          </a:p>
          <a:p>
            <a:pPr algn="ctr"/>
            <a:endParaRPr lang="en-US" sz="3200" dirty="0">
              <a:solidFill>
                <a:srgbClr val="FFFFFF"/>
              </a:solidFill>
              <a:latin typeface="Segoe UI" panose="020B0502040204020203" pitchFamily="34" charset="0"/>
              <a:ea typeface="Montserrat" charset="0"/>
              <a:cs typeface="Montserrat" charset="0"/>
            </a:endParaRPr>
          </a:p>
          <a:p>
            <a:pPr algn="ctr"/>
            <a:r>
              <a:rPr lang="zh-CN" altLang="en-US" sz="4000" b="1" dirty="0">
                <a:solidFill>
                  <a:srgbClr val="FFFFFF"/>
                </a:solidFill>
                <a:latin typeface="Segoe UI" panose="020B0502040204020203" pitchFamily="34" charset="0"/>
                <a:ea typeface="Montserrat" charset="0"/>
                <a:cs typeface="Montserrat" charset="0"/>
              </a:rPr>
              <a:t>上海瀚唐国际旅游有限公司</a:t>
            </a:r>
            <a:endParaRPr lang="en-US" sz="4000" b="1" dirty="0">
              <a:solidFill>
                <a:srgbClr val="FFFFFF"/>
              </a:solidFill>
              <a:latin typeface="Segoe UI" panose="020B0502040204020203" pitchFamily="34" charset="0"/>
              <a:ea typeface="Montserrat" charset="0"/>
              <a:cs typeface="Montserrat" charset="0"/>
            </a:endParaRPr>
          </a:p>
        </p:txBody>
      </p:sp>
      <p:sp>
        <p:nvSpPr>
          <p:cNvPr id="5" name="TextBox 4"/>
          <p:cNvSpPr txBox="1"/>
          <p:nvPr/>
        </p:nvSpPr>
        <p:spPr>
          <a:xfrm>
            <a:off x="3578129" y="10670027"/>
            <a:ext cx="5567165" cy="584775"/>
          </a:xfrm>
          <a:prstGeom prst="rect">
            <a:avLst/>
          </a:prstGeom>
          <a:noFill/>
        </p:spPr>
        <p:txBody>
          <a:bodyPr wrap="none" rtlCol="0">
            <a:spAutoFit/>
          </a:bodyPr>
          <a:lstStyle/>
          <a:p>
            <a:pPr algn="ctr"/>
            <a:r>
              <a:rPr lang="en-US" sz="3200" b="1" spc="600" dirty="0">
                <a:solidFill>
                  <a:srgbClr val="FFFFFF"/>
                </a:solidFill>
                <a:latin typeface="Segoe UI" panose="020B0502040204020203" pitchFamily="34" charset="0"/>
                <a:ea typeface="Montserrat Semi" charset="0"/>
                <a:cs typeface="Montserrat Semi" charset="0"/>
              </a:rPr>
              <a:t>T: +86 21 6333 1311</a:t>
            </a:r>
          </a:p>
        </p:txBody>
      </p:sp>
      <p:sp>
        <p:nvSpPr>
          <p:cNvPr id="6" name="TextBox 5"/>
          <p:cNvSpPr txBox="1"/>
          <p:nvPr/>
        </p:nvSpPr>
        <p:spPr>
          <a:xfrm>
            <a:off x="3975736" y="11549116"/>
            <a:ext cx="5169558" cy="584775"/>
          </a:xfrm>
          <a:prstGeom prst="rect">
            <a:avLst/>
          </a:prstGeom>
          <a:noFill/>
        </p:spPr>
        <p:txBody>
          <a:bodyPr wrap="square" rtlCol="0">
            <a:spAutoFit/>
          </a:bodyPr>
          <a:lstStyle/>
          <a:p>
            <a:pPr algn="ctr"/>
            <a:r>
              <a:rPr lang="en-US" sz="3200" dirty="0">
                <a:solidFill>
                  <a:srgbClr val="FFFFFF"/>
                </a:solidFill>
                <a:latin typeface="Segoe UI" panose="020B0502040204020203" pitchFamily="34" charset="0"/>
                <a:ea typeface="Montserrat" charset="0"/>
                <a:cs typeface="Montserrat" charset="0"/>
              </a:rPr>
              <a:t>(English/Spanish Speaking)</a:t>
            </a:r>
          </a:p>
        </p:txBody>
      </p:sp>
      <p:sp>
        <p:nvSpPr>
          <p:cNvPr id="7" name="TextBox 6"/>
          <p:cNvSpPr txBox="1"/>
          <p:nvPr/>
        </p:nvSpPr>
        <p:spPr>
          <a:xfrm>
            <a:off x="9694117" y="10718119"/>
            <a:ext cx="5070554" cy="584775"/>
          </a:xfrm>
          <a:prstGeom prst="rect">
            <a:avLst/>
          </a:prstGeom>
          <a:noFill/>
        </p:spPr>
        <p:txBody>
          <a:bodyPr wrap="none" rtlCol="0">
            <a:spAutoFit/>
          </a:bodyPr>
          <a:lstStyle/>
          <a:p>
            <a:pPr algn="ctr"/>
            <a:r>
              <a:rPr lang="en-US" sz="3200" b="1" spc="600" dirty="0" smtClean="0">
                <a:solidFill>
                  <a:srgbClr val="FFFFFF"/>
                </a:solidFill>
                <a:latin typeface="Segoe UI" panose="020B0502040204020203" pitchFamily="34" charset="0"/>
                <a:ea typeface="Montserrat Semi" charset="0"/>
                <a:cs typeface="Montserrat Semi" charset="0"/>
              </a:rPr>
              <a:t>RVS@htc-tour.com</a:t>
            </a:r>
            <a:endParaRPr lang="en-US" sz="3200" b="1" spc="600" dirty="0">
              <a:solidFill>
                <a:srgbClr val="FFFFFF"/>
              </a:solidFill>
              <a:latin typeface="Segoe UI" panose="020B0502040204020203" pitchFamily="34" charset="0"/>
              <a:ea typeface="Montserrat Semi" charset="0"/>
              <a:cs typeface="Montserrat Semi" charset="0"/>
            </a:endParaRPr>
          </a:p>
        </p:txBody>
      </p:sp>
      <p:sp>
        <p:nvSpPr>
          <p:cNvPr id="14" name="Shape 2643"/>
          <p:cNvSpPr/>
          <p:nvPr/>
        </p:nvSpPr>
        <p:spPr>
          <a:xfrm>
            <a:off x="6108468" y="9486948"/>
            <a:ext cx="506458" cy="928503"/>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sp>
        <p:nvSpPr>
          <p:cNvPr id="15" name="Shape 2944"/>
          <p:cNvSpPr/>
          <p:nvPr/>
        </p:nvSpPr>
        <p:spPr>
          <a:xfrm>
            <a:off x="17628054" y="9642527"/>
            <a:ext cx="772926" cy="77292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sp>
        <p:nvSpPr>
          <p:cNvPr id="16" name="Shape 2856"/>
          <p:cNvSpPr/>
          <p:nvPr/>
        </p:nvSpPr>
        <p:spPr>
          <a:xfrm>
            <a:off x="11838185" y="9626686"/>
            <a:ext cx="701280" cy="701000"/>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FFFFFF"/>
              </a:solidFill>
              <a:effectLst>
                <a:outerShdw blurRad="38100" dist="12700" dir="5400000" rotWithShape="0">
                  <a:srgbClr val="000000">
                    <a:alpha val="50000"/>
                  </a:srgbClr>
                </a:outerShdw>
              </a:effectLst>
              <a:latin typeface="Segoe UI" panose="020B0502040204020203" pitchFamily="34" charset="0"/>
              <a:ea typeface="Gill Sans"/>
              <a:cs typeface="Gill Sans"/>
              <a:sym typeface="Gill Sans"/>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5589" y="10749690"/>
            <a:ext cx="2715228" cy="2715228"/>
          </a:xfrm>
          <a:prstGeom prst="rect">
            <a:avLst/>
          </a:prstGeom>
        </p:spPr>
      </p:pic>
    </p:spTree>
    <p:extLst>
      <p:ext uri="{BB962C8B-B14F-4D97-AF65-F5344CB8AC3E}">
        <p14:creationId xmlns:p14="http://schemas.microsoft.com/office/powerpoint/2010/main" val="111506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568" b="12568"/>
          <a:stretch>
            <a:fillRect/>
          </a:stretch>
        </p:blipFill>
        <p:spPr/>
      </p:pic>
      <p:sp>
        <p:nvSpPr>
          <p:cNvPr id="5" name="矩形 4"/>
          <p:cNvSpPr/>
          <p:nvPr/>
        </p:nvSpPr>
        <p:spPr>
          <a:xfrm>
            <a:off x="1689653" y="5433707"/>
            <a:ext cx="20991442" cy="4008467"/>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algn="ctr">
              <a:lnSpc>
                <a:spcPts val="6400"/>
              </a:lnSpc>
            </a:pPr>
            <a:r>
              <a:rPr lang="en-US" altLang="zh-CN" sz="4000" b="1" dirty="0">
                <a:solidFill>
                  <a:schemeClr val="tx2"/>
                </a:solidFill>
                <a:latin typeface="Chaparral Pro Light" pitchFamily="18" charset="0"/>
                <a:cs typeface="Segoe UI" panose="020B0502040204020203" pitchFamily="34" charset="0"/>
              </a:rPr>
              <a:t>Every city have visited will leave a unique brand in your mind, magnificent Beijing</a:t>
            </a:r>
            <a:r>
              <a:rPr lang="en-US" altLang="zh-CN" sz="4000" b="1" dirty="0" smtClean="0">
                <a:solidFill>
                  <a:schemeClr val="tx2"/>
                </a:solidFill>
                <a:latin typeface="Chaparral Pro Light" pitchFamily="18" charset="0"/>
                <a:cs typeface="Segoe UI" panose="020B0502040204020203" pitchFamily="34" charset="0"/>
              </a:rPr>
              <a:t>,</a:t>
            </a:r>
          </a:p>
          <a:p>
            <a:pPr algn="ctr">
              <a:lnSpc>
                <a:spcPts val="6400"/>
              </a:lnSpc>
            </a:pPr>
            <a:r>
              <a:rPr lang="en-US" altLang="zh-CN" sz="4000" b="1" dirty="0" smtClean="0">
                <a:solidFill>
                  <a:schemeClr val="tx2"/>
                </a:solidFill>
                <a:latin typeface="Chaparral Pro Light" pitchFamily="18" charset="0"/>
                <a:cs typeface="Segoe UI" panose="020B0502040204020203" pitchFamily="34" charset="0"/>
              </a:rPr>
              <a:t>modern Shanghai, </a:t>
            </a:r>
            <a:r>
              <a:rPr lang="en-US" altLang="zh-CN" sz="4000" b="1" dirty="0">
                <a:solidFill>
                  <a:schemeClr val="tx2"/>
                </a:solidFill>
                <a:latin typeface="Chaparral Pro Light" pitchFamily="18" charset="0"/>
                <a:cs typeface="Segoe UI" panose="020B0502040204020203" pitchFamily="34" charset="0"/>
              </a:rPr>
              <a:t>avant-garde Shenzhen</a:t>
            </a:r>
            <a:r>
              <a:rPr lang="en-US" altLang="zh-CN" sz="4000" b="1" dirty="0" smtClean="0">
                <a:solidFill>
                  <a:schemeClr val="tx2"/>
                </a:solidFill>
                <a:latin typeface="Chaparral Pro Light" pitchFamily="18" charset="0"/>
                <a:cs typeface="Segoe UI" panose="020B0502040204020203" pitchFamily="34" charset="0"/>
              </a:rPr>
              <a:t>...</a:t>
            </a:r>
            <a:endParaRPr lang="en-US" altLang="zh-CN" sz="4000" b="1" dirty="0">
              <a:solidFill>
                <a:schemeClr val="tx2"/>
              </a:solidFill>
              <a:latin typeface="Chaparral Pro Light" pitchFamily="18" charset="0"/>
              <a:cs typeface="Segoe UI" panose="020B0502040204020203" pitchFamily="34" charset="0"/>
            </a:endParaRPr>
          </a:p>
          <a:p>
            <a:pPr algn="ctr">
              <a:lnSpc>
                <a:spcPts val="6400"/>
              </a:lnSpc>
            </a:pPr>
            <a:r>
              <a:rPr lang="en-US" altLang="zh-CN" sz="4000" b="1" dirty="0">
                <a:solidFill>
                  <a:schemeClr val="tx2"/>
                </a:solidFill>
                <a:latin typeface="Chaparral Pro Light" pitchFamily="18" charset="0"/>
                <a:cs typeface="Segoe UI" panose="020B0502040204020203" pitchFamily="34" charset="0"/>
              </a:rPr>
              <a:t>In Chengdu, outsiders rarely see its prosperity, but the life here have unspeakable comfort</a:t>
            </a:r>
            <a:r>
              <a:rPr lang="en-US" altLang="zh-CN" sz="4000" b="1" dirty="0" smtClean="0">
                <a:solidFill>
                  <a:schemeClr val="tx2"/>
                </a:solidFill>
                <a:latin typeface="Chaparral Pro Light" pitchFamily="18" charset="0"/>
                <a:cs typeface="Segoe UI" panose="020B0502040204020203" pitchFamily="34" charset="0"/>
              </a:rPr>
              <a:t>.</a:t>
            </a:r>
            <a:endParaRPr lang="en-US" altLang="zh-CN" sz="4000" b="1" dirty="0">
              <a:solidFill>
                <a:schemeClr val="tx2"/>
              </a:solidFill>
              <a:effectLst>
                <a:outerShdw blurRad="38100" dist="38100" dir="2700000" algn="tl">
                  <a:srgbClr val="000000">
                    <a:alpha val="43137"/>
                  </a:srgbClr>
                </a:outerShdw>
              </a:effectLst>
              <a:latin typeface="Chaparral Pro Light" pitchFamily="18" charset="0"/>
              <a:cs typeface="Segoe UI" panose="020B0502040204020203" pitchFamily="34" charset="0"/>
            </a:endParaRPr>
          </a:p>
          <a:p>
            <a:pPr algn="ctr">
              <a:lnSpc>
                <a:spcPts val="6400"/>
              </a:lnSpc>
            </a:pPr>
            <a:r>
              <a:rPr lang="en-US" altLang="zh-CN" sz="4000" b="1" dirty="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Wander around </a:t>
            </a:r>
            <a:r>
              <a:rPr lang="en-US" altLang="zh-CN" sz="4000" b="1" dirty="0" smtClean="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Chengdu‘s </a:t>
            </a:r>
            <a:r>
              <a:rPr lang="en-US" altLang="zh-CN" sz="4000" b="1" dirty="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old </a:t>
            </a:r>
            <a:r>
              <a:rPr lang="en-US" altLang="zh-CN" sz="4000" b="1" dirty="0" smtClean="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street</a:t>
            </a:r>
            <a:r>
              <a:rPr lang="zh-CN" altLang="en-US" sz="4000" b="1" dirty="0" smtClean="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rPr>
              <a:t>！</a:t>
            </a:r>
            <a:endParaRPr lang="en-US" altLang="zh-CN" sz="4000" b="1" dirty="0">
              <a:solidFill>
                <a:srgbClr val="FFC000"/>
              </a:solidFill>
              <a:effectLst>
                <a:outerShdw blurRad="38100" dist="38100" dir="2700000" algn="tl">
                  <a:srgbClr val="000000">
                    <a:alpha val="43137"/>
                  </a:srgbClr>
                </a:outerShdw>
              </a:effectLst>
              <a:latin typeface="Chaparral Pro Light" pitchFamily="18" charset="0"/>
              <a:cs typeface="Segoe UI" panose="020B0502040204020203" pitchFamily="34" charset="0"/>
            </a:endParaRPr>
          </a:p>
        </p:txBody>
      </p:sp>
    </p:spTree>
    <p:extLst>
      <p:ext uri="{BB962C8B-B14F-4D97-AF65-F5344CB8AC3E}">
        <p14:creationId xmlns:p14="http://schemas.microsoft.com/office/powerpoint/2010/main" val="21745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9071" y="2386446"/>
            <a:ext cx="20295704" cy="5632311"/>
          </a:xfrm>
          <a:prstGeom prst="rect">
            <a:avLst/>
          </a:prstGeom>
          <a:noFill/>
        </p:spPr>
        <p:txBody>
          <a:bodyPr wrap="square" rtlCol="0">
            <a:spAutoFit/>
          </a:bodyPr>
          <a:lstStyle/>
          <a:p>
            <a:pPr algn="ctr"/>
            <a:r>
              <a:rPr lang="en-US" sz="7200" i="1" spc="600" dirty="0">
                <a:solidFill>
                  <a:srgbClr val="000000"/>
                </a:solidFill>
                <a:latin typeface="Segoe UI" panose="020B0502040204020203" pitchFamily="34" charset="0"/>
                <a:ea typeface="Montserrat" charset="0"/>
                <a:cs typeface="Montserrat" charset="0"/>
              </a:rPr>
              <a:t>Arrival in Chengdu, transfer by private car</a:t>
            </a:r>
            <a:r>
              <a:rPr lang="en-US" sz="7200" i="1" spc="600" dirty="0" smtClean="0">
                <a:solidFill>
                  <a:srgbClr val="000000"/>
                </a:solidFill>
                <a:latin typeface="Segoe UI" panose="020B0502040204020203" pitchFamily="34" charset="0"/>
                <a:ea typeface="Montserrat" charset="0"/>
                <a:cs typeface="Montserrat" charset="0"/>
              </a:rPr>
              <a:t>.</a:t>
            </a:r>
            <a:endParaRPr lang="en-US" sz="7200" i="1" spc="600" dirty="0">
              <a:solidFill>
                <a:srgbClr val="000000"/>
              </a:solidFill>
              <a:latin typeface="Segoe UI" panose="020B0502040204020203" pitchFamily="34" charset="0"/>
              <a:ea typeface="Montserrat" charset="0"/>
              <a:cs typeface="Montserrat" charset="0"/>
            </a:endParaRPr>
          </a:p>
          <a:p>
            <a:pPr algn="ctr"/>
            <a:r>
              <a:rPr lang="en-US" sz="7200" i="1" spc="600" dirty="0">
                <a:solidFill>
                  <a:srgbClr val="000000"/>
                </a:solidFill>
                <a:latin typeface="Segoe UI" panose="020B0502040204020203" pitchFamily="34" charset="0"/>
                <a:ea typeface="Montserrat" charset="0"/>
                <a:cs typeface="Montserrat" charset="0"/>
              </a:rPr>
              <a:t>Visit </a:t>
            </a:r>
            <a:r>
              <a:rPr lang="en-US" sz="7200" i="1" spc="600" dirty="0" smtClean="0">
                <a:solidFill>
                  <a:srgbClr val="000000"/>
                </a:solidFill>
                <a:latin typeface="Segoe UI" panose="020B0502040204020203" pitchFamily="34" charset="0"/>
                <a:ea typeface="Montserrat" charset="0"/>
                <a:cs typeface="Montserrat" charset="0"/>
              </a:rPr>
              <a:t>the </a:t>
            </a:r>
            <a:r>
              <a:rPr lang="en-US" sz="7200" b="1" i="1" spc="600" dirty="0" err="1">
                <a:solidFill>
                  <a:srgbClr val="000000"/>
                </a:solidFill>
                <a:latin typeface="Segoe UI" panose="020B0502040204020203" pitchFamily="34" charset="0"/>
                <a:ea typeface="Montserrat" charset="0"/>
                <a:cs typeface="Montserrat" charset="0"/>
              </a:rPr>
              <a:t>Jin</a:t>
            </a:r>
            <a:r>
              <a:rPr lang="en-US" sz="7200" b="1" i="1" spc="600" dirty="0">
                <a:solidFill>
                  <a:srgbClr val="000000"/>
                </a:solidFill>
                <a:latin typeface="Segoe UI" panose="020B0502040204020203" pitchFamily="34" charset="0"/>
                <a:ea typeface="Montserrat" charset="0"/>
                <a:cs typeface="Montserrat" charset="0"/>
              </a:rPr>
              <a:t>-Li Ancient </a:t>
            </a:r>
            <a:r>
              <a:rPr lang="en-US" sz="7200" b="1" i="1" spc="600" dirty="0" smtClean="0">
                <a:solidFill>
                  <a:srgbClr val="000000"/>
                </a:solidFill>
                <a:latin typeface="Segoe UI" panose="020B0502040204020203" pitchFamily="34" charset="0"/>
                <a:ea typeface="Montserrat" charset="0"/>
                <a:cs typeface="Montserrat" charset="0"/>
              </a:rPr>
              <a:t>Street</a:t>
            </a:r>
          </a:p>
          <a:p>
            <a:pPr algn="ctr"/>
            <a:r>
              <a:rPr lang="en-US" sz="7200" i="1" spc="600" dirty="0" smtClean="0">
                <a:solidFill>
                  <a:srgbClr val="000000"/>
                </a:solidFill>
                <a:latin typeface="Segoe UI" panose="020B0502040204020203" pitchFamily="34" charset="0"/>
                <a:ea typeface="Montserrat" charset="0"/>
                <a:cs typeface="Montserrat" charset="0"/>
              </a:rPr>
              <a:t>and</a:t>
            </a:r>
          </a:p>
          <a:p>
            <a:pPr algn="ctr"/>
            <a:r>
              <a:rPr lang="en-US" sz="7200" i="1" spc="600" dirty="0" smtClean="0">
                <a:solidFill>
                  <a:srgbClr val="000000"/>
                </a:solidFill>
                <a:latin typeface="Segoe UI" panose="020B0502040204020203" pitchFamily="34" charset="0"/>
                <a:ea typeface="Montserrat" charset="0"/>
                <a:cs typeface="Montserrat" charset="0"/>
              </a:rPr>
              <a:t>taste a cup of tea at </a:t>
            </a:r>
            <a:r>
              <a:rPr lang="en-US" sz="7200" b="1" i="1" spc="600" dirty="0" smtClean="0">
                <a:solidFill>
                  <a:srgbClr val="000000"/>
                </a:solidFill>
                <a:latin typeface="Segoe UI" panose="020B0502040204020203" pitchFamily="34" charset="0"/>
                <a:ea typeface="Montserrat" charset="0"/>
                <a:cs typeface="Montserrat" charset="0"/>
              </a:rPr>
              <a:t>People’s </a:t>
            </a:r>
            <a:r>
              <a:rPr lang="en-US" sz="7200" b="1" i="1" spc="600" dirty="0" smtClean="0">
                <a:solidFill>
                  <a:srgbClr val="000000"/>
                </a:solidFill>
                <a:latin typeface="Segoe UI" panose="020B0502040204020203" pitchFamily="34" charset="0"/>
                <a:ea typeface="Montserrat" charset="0"/>
                <a:cs typeface="Montserrat" charset="0"/>
              </a:rPr>
              <a:t>Park</a:t>
            </a:r>
            <a:r>
              <a:rPr lang="en-US" sz="7200" i="1" spc="600" dirty="0" smtClean="0">
                <a:solidFill>
                  <a:srgbClr val="000000"/>
                </a:solidFill>
                <a:latin typeface="Segoe UI" panose="020B0502040204020203" pitchFamily="34" charset="0"/>
                <a:ea typeface="Montserrat" charset="0"/>
                <a:cs typeface="Montserrat" charset="0"/>
              </a:rPr>
              <a:t>.</a:t>
            </a:r>
          </a:p>
          <a:p>
            <a:pPr algn="ctr"/>
            <a:r>
              <a:rPr lang="en-US" sz="7200" i="1" spc="600" dirty="0" smtClean="0">
                <a:solidFill>
                  <a:srgbClr val="000000"/>
                </a:solidFill>
                <a:latin typeface="Segoe UI" panose="020B0502040204020203" pitchFamily="34" charset="0"/>
                <a:ea typeface="Montserrat" charset="0"/>
                <a:cs typeface="Montserrat" charset="0"/>
              </a:rPr>
              <a:t>Overnight </a:t>
            </a:r>
            <a:r>
              <a:rPr lang="en-US" sz="7200" i="1" spc="600" dirty="0">
                <a:solidFill>
                  <a:srgbClr val="000000"/>
                </a:solidFill>
                <a:latin typeface="Segoe UI" panose="020B0502040204020203" pitchFamily="34" charset="0"/>
                <a:ea typeface="Montserrat" charset="0"/>
                <a:cs typeface="Montserrat" charset="0"/>
              </a:rPr>
              <a:t>in Chengdu.</a:t>
            </a:r>
            <a:endParaRPr lang="en-US" sz="11500" i="1" spc="600" dirty="0">
              <a:solidFill>
                <a:srgbClr val="000000"/>
              </a:solidFill>
              <a:latin typeface="Segoe UI" panose="020B0502040204020203" pitchFamily="34" charset="0"/>
              <a:ea typeface="Montserrat" charset="0"/>
              <a:cs typeface="Montserrat" charset="0"/>
            </a:endParaRPr>
          </a:p>
        </p:txBody>
      </p:sp>
      <p:sp>
        <p:nvSpPr>
          <p:cNvPr id="4" name="椭圆 3"/>
          <p:cNvSpPr/>
          <p:nvPr/>
        </p:nvSpPr>
        <p:spPr>
          <a:xfrm>
            <a:off x="10653911" y="8756140"/>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Day1</a:t>
            </a:r>
            <a:endParaRPr lang="zh-CN" altLang="en-US" sz="6600" b="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93354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40957"/>
            <a:ext cx="10614991" cy="8475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TextBox 32"/>
          <p:cNvSpPr txBox="1"/>
          <p:nvPr/>
        </p:nvSpPr>
        <p:spPr>
          <a:xfrm>
            <a:off x="11684236" y="1893563"/>
            <a:ext cx="11891381" cy="1446550"/>
          </a:xfrm>
          <a:prstGeom prst="rect">
            <a:avLst/>
          </a:prstGeom>
          <a:noFill/>
        </p:spPr>
        <p:txBody>
          <a:bodyPr wrap="square" rtlCol="0">
            <a:spAutoFit/>
          </a:bodyPr>
          <a:lstStyle/>
          <a:p>
            <a:r>
              <a:rPr lang="en-US" sz="8800" b="1" spc="300" dirty="0" err="1">
                <a:solidFill>
                  <a:srgbClr val="000000"/>
                </a:solidFill>
                <a:latin typeface="Times New Roman" panose="02020603050405020304" pitchFamily="18" charset="0"/>
                <a:ea typeface="Playfair Display SC" charset="0"/>
                <a:cs typeface="Times New Roman" panose="02020603050405020304" pitchFamily="18" charset="0"/>
              </a:rPr>
              <a:t>Jin</a:t>
            </a:r>
            <a:r>
              <a:rPr lang="en-US" sz="8800" b="1" spc="300" dirty="0">
                <a:solidFill>
                  <a:srgbClr val="000000"/>
                </a:solidFill>
                <a:latin typeface="Times New Roman" panose="02020603050405020304" pitchFamily="18" charset="0"/>
                <a:ea typeface="Playfair Display SC" charset="0"/>
                <a:cs typeface="Times New Roman" panose="02020603050405020304" pitchFamily="18" charset="0"/>
              </a:rPr>
              <a:t>-Li Ancient Street</a:t>
            </a:r>
            <a:endParaRPr lang="en-US" sz="8800" b="1" spc="300" dirty="0">
              <a:solidFill>
                <a:srgbClr val="000000"/>
              </a:solidFill>
              <a:latin typeface="Times New Roman" panose="02020603050405020304" pitchFamily="18" charset="0"/>
              <a:ea typeface="Playfair Display SC" charset="0"/>
              <a:cs typeface="Times New Roman" panose="02020603050405020304" pitchFamily="18" charset="0"/>
            </a:endParaRPr>
          </a:p>
        </p:txBody>
      </p:sp>
      <p:sp>
        <p:nvSpPr>
          <p:cNvPr id="34" name="TextBox 33"/>
          <p:cNvSpPr txBox="1"/>
          <p:nvPr/>
        </p:nvSpPr>
        <p:spPr>
          <a:xfrm>
            <a:off x="11684235" y="3362623"/>
            <a:ext cx="5631603" cy="456215"/>
          </a:xfrm>
          <a:prstGeom prst="rect">
            <a:avLst/>
          </a:prstGeom>
          <a:noFill/>
        </p:spPr>
        <p:txBody>
          <a:bodyPr wrap="square" rtlCol="0">
            <a:spAutoFit/>
          </a:bodyPr>
          <a:lstStyle/>
          <a:p>
            <a:pPr>
              <a:lnSpc>
                <a:spcPct val="150000"/>
              </a:lnSpc>
            </a:pPr>
            <a:r>
              <a:rPr lang="en-US" sz="1800" b="1" spc="600" dirty="0" smtClean="0">
                <a:solidFill>
                  <a:srgbClr val="7F7F7F"/>
                </a:solidFill>
                <a:ea typeface="Montserrat Semi" charset="0"/>
                <a:cs typeface="Segoe UI" panose="020B0502040204020203" pitchFamily="34" charset="0"/>
              </a:rPr>
              <a:t>HANTANG TOUR</a:t>
            </a:r>
            <a:endParaRPr lang="en-US" sz="1800" b="1" spc="600" dirty="0">
              <a:solidFill>
                <a:srgbClr val="7F7F7F"/>
              </a:solidFill>
              <a:ea typeface="Montserrat Semi" charset="0"/>
              <a:cs typeface="Segoe UI" panose="020B0502040204020203" pitchFamily="34" charset="0"/>
            </a:endParaRPr>
          </a:p>
        </p:txBody>
      </p:sp>
      <p:grpSp>
        <p:nvGrpSpPr>
          <p:cNvPr id="20" name="Group 19"/>
          <p:cNvGrpSpPr/>
          <p:nvPr/>
        </p:nvGrpSpPr>
        <p:grpSpPr>
          <a:xfrm>
            <a:off x="11684236" y="4327629"/>
            <a:ext cx="6856718" cy="216943"/>
            <a:chOff x="1948686" y="5692382"/>
            <a:chExt cx="9219528" cy="182880"/>
          </a:xfrm>
        </p:grpSpPr>
        <p:sp>
          <p:nvSpPr>
            <p:cNvPr id="21" name="Rectangle 20"/>
            <p:cNvSpPr/>
            <p:nvPr/>
          </p:nvSpPr>
          <p:spPr>
            <a:xfrm>
              <a:off x="1948686" y="5745735"/>
              <a:ext cx="8575038" cy="71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dirty="0">
                <a:solidFill>
                  <a:srgbClr val="7F7F7F"/>
                </a:solidFill>
                <a:ea typeface="Montserrat Semi" charset="0"/>
                <a:cs typeface="Segoe UI" panose="020B0502040204020203" pitchFamily="34" charset="0"/>
              </a:endParaRPr>
            </a:p>
          </p:txBody>
        </p:sp>
        <p:sp>
          <p:nvSpPr>
            <p:cNvPr id="22" name="Rectangle 21"/>
            <p:cNvSpPr/>
            <p:nvPr/>
          </p:nvSpPr>
          <p:spPr>
            <a:xfrm>
              <a:off x="1948690" y="5742968"/>
              <a:ext cx="9219524" cy="6400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en-US" b="1" dirty="0">
                <a:solidFill>
                  <a:srgbClr val="7F7F7F"/>
                </a:solidFill>
                <a:ea typeface="Montserrat Semi" charset="0"/>
                <a:cs typeface="Segoe UI" panose="020B0502040204020203" pitchFamily="34" charset="0"/>
              </a:endParaRPr>
            </a:p>
          </p:txBody>
        </p:sp>
        <p:sp>
          <p:nvSpPr>
            <p:cNvPr id="23" name="Oval 22"/>
            <p:cNvSpPr>
              <a:spLocks/>
            </p:cNvSpPr>
            <p:nvPr/>
          </p:nvSpPr>
          <p:spPr>
            <a:xfrm>
              <a:off x="10408163" y="5692382"/>
              <a:ext cx="295080" cy="182880"/>
            </a:xfrm>
            <a:prstGeom prst="ellipse">
              <a:avLst/>
            </a:prstGeom>
            <a:solidFill>
              <a:schemeClr val="bg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36" name="TextBox 35"/>
          <p:cNvSpPr txBox="1"/>
          <p:nvPr/>
        </p:nvSpPr>
        <p:spPr>
          <a:xfrm>
            <a:off x="11684237" y="4929271"/>
            <a:ext cx="11016738" cy="7571303"/>
          </a:xfrm>
          <a:prstGeom prst="rect">
            <a:avLst/>
          </a:prstGeom>
          <a:noFill/>
        </p:spPr>
        <p:txBody>
          <a:bodyPr wrap="square" rtlCol="0">
            <a:spAutoFit/>
          </a:bodyPr>
          <a:lstStyle/>
          <a:p>
            <a:pPr>
              <a:lnSpc>
                <a:spcPct val="150000"/>
              </a:lnSpc>
            </a:pPr>
            <a:r>
              <a:rPr lang="en-US" b="1" dirty="0">
                <a:latin typeface="Chaparral Pro Light" pitchFamily="18" charset="0"/>
                <a:ea typeface="Montserrat Light" charset="0"/>
                <a:cs typeface="Segoe UI" panose="020B0502040204020203" pitchFamily="34" charset="0"/>
              </a:rPr>
              <a:t>Legend has it that </a:t>
            </a:r>
            <a:r>
              <a:rPr lang="en-US" b="1" dirty="0" err="1">
                <a:latin typeface="Chaparral Pro Light" pitchFamily="18" charset="0"/>
                <a:ea typeface="Montserrat Light" charset="0"/>
                <a:cs typeface="Segoe UI" panose="020B0502040204020203" pitchFamily="34" charset="0"/>
              </a:rPr>
              <a:t>Jinli</a:t>
            </a:r>
            <a:r>
              <a:rPr lang="en-US" b="1" dirty="0">
                <a:latin typeface="Chaparral Pro Light" pitchFamily="18" charset="0"/>
                <a:ea typeface="Montserrat Light" charset="0"/>
                <a:cs typeface="Segoe UI" panose="020B0502040204020203" pitchFamily="34" charset="0"/>
              </a:rPr>
              <a:t> was one of the oldest and most commercial streets in the history of Sichuan. It was famous all over the country during the Qin and Han Dynasties (221B.C</a:t>
            </a:r>
            <a:r>
              <a:rPr lang="en-US" b="1" dirty="0" smtClean="0">
                <a:latin typeface="Chaparral Pro Light" pitchFamily="18" charset="0"/>
                <a:ea typeface="Montserrat Light" charset="0"/>
                <a:cs typeface="Segoe UI" panose="020B0502040204020203" pitchFamily="34" charset="0"/>
              </a:rPr>
              <a:t>.).</a:t>
            </a:r>
            <a:endParaRPr lang="en-US" b="1" dirty="0">
              <a:latin typeface="Chaparral Pro Light" pitchFamily="18" charset="0"/>
              <a:ea typeface="Montserrat Light" charset="0"/>
              <a:cs typeface="Segoe UI" panose="020B0502040204020203" pitchFamily="34" charset="0"/>
            </a:endParaRPr>
          </a:p>
          <a:p>
            <a:pPr>
              <a:lnSpc>
                <a:spcPct val="150000"/>
              </a:lnSpc>
            </a:pPr>
            <a:r>
              <a:rPr lang="en-US" b="1" dirty="0">
                <a:latin typeface="Chaparral Pro Light" pitchFamily="18" charset="0"/>
                <a:ea typeface="Montserrat Light" charset="0"/>
                <a:cs typeface="Segoe UI" panose="020B0502040204020203" pitchFamily="34" charset="0"/>
              </a:rPr>
              <a:t>Today's </a:t>
            </a:r>
            <a:r>
              <a:rPr lang="en-US" b="1" dirty="0" err="1">
                <a:latin typeface="Chaparral Pro Light" pitchFamily="18" charset="0"/>
                <a:ea typeface="Montserrat Light" charset="0"/>
                <a:cs typeface="Segoe UI" panose="020B0502040204020203" pitchFamily="34" charset="0"/>
              </a:rPr>
              <a:t>Jinli</a:t>
            </a:r>
            <a:r>
              <a:rPr lang="en-US" b="1" dirty="0">
                <a:latin typeface="Chaparral Pro Light" pitchFamily="18" charset="0"/>
                <a:ea typeface="Montserrat Light" charset="0"/>
                <a:cs typeface="Segoe UI" panose="020B0502040204020203" pitchFamily="34" charset="0"/>
              </a:rPr>
              <a:t> relies on </a:t>
            </a:r>
            <a:r>
              <a:rPr lang="en-US" b="1" dirty="0" err="1">
                <a:latin typeface="Chaparral Pro Light" pitchFamily="18" charset="0"/>
                <a:ea typeface="Montserrat Light" charset="0"/>
                <a:cs typeface="Segoe UI" panose="020B0502040204020203" pitchFamily="34" charset="0"/>
              </a:rPr>
              <a:t>Wuhou</a:t>
            </a:r>
            <a:r>
              <a:rPr lang="en-US" b="1" dirty="0">
                <a:latin typeface="Chaparral Pro Light" pitchFamily="18" charset="0"/>
                <a:ea typeface="Montserrat Light" charset="0"/>
                <a:cs typeface="Segoe UI" panose="020B0502040204020203" pitchFamily="34" charset="0"/>
              </a:rPr>
              <a:t> Temple, with the spirit of Qin Han and the Three Kingdoms as its soul, has the appearance in the Ming and Qing styles and the contents of folk customs in western Sichuan. It is a must-see sight for readers who love "Romance of the Three Kingdoms".</a:t>
            </a:r>
            <a:endParaRPr lang="en-US" b="1" dirty="0">
              <a:latin typeface="Chaparral Pro Light" pitchFamily="18" charset="0"/>
              <a:ea typeface="Montserrat Light" charset="0"/>
              <a:cs typeface="Segoe UI" panose="020B0502040204020203" pitchFamily="34" charset="0"/>
            </a:endParaRPr>
          </a:p>
        </p:txBody>
      </p:sp>
      <p:pic>
        <p:nvPicPr>
          <p:cNvPr id="2" name="图片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53321" y="2342158"/>
            <a:ext cx="9161670" cy="6105394"/>
          </a:xfrm>
          <a:prstGeom prst="rect">
            <a:avLst/>
          </a:prstGeom>
        </p:spPr>
      </p:pic>
      <p:pic>
        <p:nvPicPr>
          <p:cNvPr id="5" name="图片 4"/>
          <p:cNvPicPr>
            <a:picLocks noChangeAspect="1"/>
          </p:cNvPicPr>
          <p:nvPr/>
        </p:nvPicPr>
        <p:blipFill rotWithShape="1">
          <a:blip r:embed="rId3" cstate="email">
            <a:extLst>
              <a:ext uri="{28A0092B-C50C-407E-A947-70E740481C1C}">
                <a14:useLocalDpi xmlns:a14="http://schemas.microsoft.com/office/drawing/2010/main" val="0"/>
              </a:ext>
            </a:extLst>
          </a:blip>
          <a:srcRect t="13945" b="21794"/>
          <a:stretch/>
        </p:blipFill>
        <p:spPr>
          <a:xfrm>
            <a:off x="1453321" y="7879105"/>
            <a:ext cx="9161670" cy="4415483"/>
          </a:xfrm>
          <a:prstGeom prst="rect">
            <a:avLst/>
          </a:prstGeom>
        </p:spPr>
      </p:pic>
    </p:spTree>
    <p:extLst>
      <p:ext uri="{BB962C8B-B14F-4D97-AF65-F5344CB8AC3E}">
        <p14:creationId xmlns:p14="http://schemas.microsoft.com/office/powerpoint/2010/main" val="394626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134028" y="5077909"/>
            <a:ext cx="17132245" cy="7950895"/>
          </a:xfrm>
          <a:prstGeom prst="rect">
            <a:avLst/>
          </a:prstGeom>
          <a:noFill/>
        </p:spPr>
        <p:txBody>
          <a:bodyPr wrap="square" rtlCol="0">
            <a:spAutoFit/>
          </a:bodyPr>
          <a:lstStyle/>
          <a:p>
            <a:pPr>
              <a:lnSpc>
                <a:spcPts val="5600"/>
              </a:lnSpc>
            </a:pPr>
            <a:r>
              <a:rPr lang="en-US" b="1" spc="300" dirty="0">
                <a:latin typeface="Chaparral Pro Light" pitchFamily="18" charset="0"/>
                <a:ea typeface="Montserrat Semi" charset="0"/>
                <a:cs typeface="Segoe UI" panose="020B0502040204020203" pitchFamily="34" charset="0"/>
              </a:rPr>
              <a:t>In this street, the essence of Chengdu's life is concentrated: tea houses, inns, ancient restaurants, bars, stages, snacks, handicrafts, and souvenirs, which fully demonstrate the unique charm of the Three Kingdoms culture and Sichuan folk customs</a:t>
            </a:r>
            <a:r>
              <a:rPr lang="en-US" b="1" spc="300" dirty="0" smtClean="0">
                <a:latin typeface="Chaparral Pro Light" pitchFamily="18" charset="0"/>
                <a:ea typeface="Montserrat Semi" charset="0"/>
                <a:cs typeface="Segoe UI" panose="020B0502040204020203" pitchFamily="34" charset="0"/>
              </a:rPr>
              <a:t>.</a:t>
            </a:r>
            <a:endParaRPr lang="en-US" b="1" spc="300" dirty="0">
              <a:latin typeface="Chaparral Pro Light" pitchFamily="18" charset="0"/>
              <a:ea typeface="Montserrat Semi" charset="0"/>
              <a:cs typeface="Segoe UI" panose="020B0502040204020203" pitchFamily="34" charset="0"/>
            </a:endParaRPr>
          </a:p>
          <a:p>
            <a:pPr>
              <a:lnSpc>
                <a:spcPts val="5600"/>
              </a:lnSpc>
            </a:pPr>
            <a:r>
              <a:rPr lang="en-US" b="1" spc="300" dirty="0">
                <a:latin typeface="Chaparral Pro Light" pitchFamily="18" charset="0"/>
                <a:ea typeface="Montserrat Semi" charset="0"/>
                <a:cs typeface="Segoe UI" panose="020B0502040204020203" pitchFamily="34" charset="0"/>
              </a:rPr>
              <a:t>Traditional weddings, dramas, folk costume shows and other folk performances will be held regularly, and special theme events will be held in accordance with traditional Chinese festivals, such as the Lantern Festival, the Dragon Boat Festival, the Scorpion Contest, the Chinese Valentine's Day theme event, the Mid-Autumn Festival, and so on. </a:t>
            </a:r>
          </a:p>
          <a:p>
            <a:pPr>
              <a:lnSpc>
                <a:spcPts val="5600"/>
              </a:lnSpc>
            </a:pPr>
            <a:r>
              <a:rPr lang="en-US" b="1" spc="300" dirty="0">
                <a:effectLst>
                  <a:outerShdw blurRad="38100" dist="38100" dir="2700000" algn="tl">
                    <a:srgbClr val="000000">
                      <a:alpha val="43137"/>
                    </a:srgbClr>
                  </a:outerShdw>
                </a:effectLst>
                <a:latin typeface="Chaparral Pro Light" pitchFamily="18" charset="0"/>
                <a:ea typeface="Montserrat Semi" charset="0"/>
                <a:cs typeface="Segoe UI" panose="020B0502040204020203" pitchFamily="34" charset="0"/>
              </a:rPr>
              <a:t>Let you enjoy the most pleasant way of leisure and entertainment in an authentic atmosphere of Western Sichuan folk culture.</a:t>
            </a:r>
            <a:endParaRPr lang="en-US" b="1" spc="300" dirty="0">
              <a:effectLst>
                <a:outerShdw blurRad="38100" dist="38100" dir="2700000" algn="tl">
                  <a:srgbClr val="000000">
                    <a:alpha val="43137"/>
                  </a:srgbClr>
                </a:outerShdw>
              </a:effectLst>
              <a:latin typeface="Chaparral Pro Light" pitchFamily="18" charset="0"/>
              <a:ea typeface="Montserrat Semi" charset="0"/>
              <a:cs typeface="Segoe UI" panose="020B0502040204020203" pitchFamily="34" charset="0"/>
            </a:endParaRPr>
          </a:p>
        </p:txBody>
      </p:sp>
      <p:sp>
        <p:nvSpPr>
          <p:cNvPr id="33" name="Freeform 583"/>
          <p:cNvSpPr>
            <a:spLocks noChangeArrowheads="1"/>
          </p:cNvSpPr>
          <p:nvPr/>
        </p:nvSpPr>
        <p:spPr bwMode="auto">
          <a:xfrm>
            <a:off x="16773024" y="10676089"/>
            <a:ext cx="1493251" cy="1507821"/>
          </a:xfrm>
          <a:custGeom>
            <a:avLst/>
            <a:gdLst>
              <a:gd name="T0" fmla="*/ 455 w 904"/>
              <a:gd name="T1" fmla="*/ 687 h 912"/>
              <a:gd name="T2" fmla="*/ 157 w 904"/>
              <a:gd name="T3" fmla="*/ 911 h 912"/>
              <a:gd name="T4" fmla="*/ 276 w 904"/>
              <a:gd name="T5" fmla="*/ 553 h 912"/>
              <a:gd name="T6" fmla="*/ 0 w 904"/>
              <a:gd name="T7" fmla="*/ 344 h 912"/>
              <a:gd name="T8" fmla="*/ 336 w 904"/>
              <a:gd name="T9" fmla="*/ 344 h 912"/>
              <a:gd name="T10" fmla="*/ 455 w 904"/>
              <a:gd name="T11" fmla="*/ 0 h 912"/>
              <a:gd name="T12" fmla="*/ 575 w 904"/>
              <a:gd name="T13" fmla="*/ 344 h 912"/>
              <a:gd name="T14" fmla="*/ 903 w 904"/>
              <a:gd name="T15" fmla="*/ 344 h 912"/>
              <a:gd name="T16" fmla="*/ 635 w 904"/>
              <a:gd name="T17" fmla="*/ 553 h 912"/>
              <a:gd name="T18" fmla="*/ 754 w 904"/>
              <a:gd name="T19" fmla="*/ 911 h 912"/>
              <a:gd name="T20" fmla="*/ 455 w 904"/>
              <a:gd name="T21" fmla="*/ 68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4" h="912">
                <a:moveTo>
                  <a:pt x="455" y="687"/>
                </a:moveTo>
                <a:lnTo>
                  <a:pt x="157" y="911"/>
                </a:lnTo>
                <a:lnTo>
                  <a:pt x="276" y="553"/>
                </a:lnTo>
                <a:lnTo>
                  <a:pt x="0" y="344"/>
                </a:lnTo>
                <a:lnTo>
                  <a:pt x="336" y="344"/>
                </a:lnTo>
                <a:lnTo>
                  <a:pt x="455" y="0"/>
                </a:lnTo>
                <a:lnTo>
                  <a:pt x="575" y="344"/>
                </a:lnTo>
                <a:lnTo>
                  <a:pt x="903" y="344"/>
                </a:lnTo>
                <a:lnTo>
                  <a:pt x="635" y="553"/>
                </a:lnTo>
                <a:lnTo>
                  <a:pt x="754" y="911"/>
                </a:lnTo>
                <a:lnTo>
                  <a:pt x="455" y="687"/>
                </a:lnTo>
              </a:path>
            </a:pathLst>
          </a:custGeom>
          <a:noFill/>
          <a:ln w="34290" cap="flat">
            <a:solidFill>
              <a:srgbClr val="F3F3F3"/>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srgbClr val="7F7F7F"/>
              </a:solidFill>
            </a:endParaRPr>
          </a:p>
        </p:txBody>
      </p:sp>
      <p:pic>
        <p:nvPicPr>
          <p:cNvPr id="3" name="图片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222277" y="6933157"/>
            <a:ext cx="5139997" cy="6853329"/>
          </a:xfrm>
          <a:prstGeom prst="rect">
            <a:avLst/>
          </a:prstGeom>
        </p:spPr>
      </p:pic>
      <p:pic>
        <p:nvPicPr>
          <p:cNvPr id="4" name="图片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222278" y="-57178"/>
            <a:ext cx="5155372" cy="6990335"/>
          </a:xfrm>
          <a:prstGeom prst="rect">
            <a:avLst/>
          </a:prstGeom>
        </p:spPr>
      </p:pic>
      <p:pic>
        <p:nvPicPr>
          <p:cNvPr id="5" name="图片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32320" y="0"/>
            <a:ext cx="6651876" cy="4432852"/>
          </a:xfrm>
          <a:prstGeom prst="rect">
            <a:avLst/>
          </a:prstGeom>
        </p:spPr>
      </p:pic>
      <p:pic>
        <p:nvPicPr>
          <p:cNvPr id="6" name="图片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602816" y="7884"/>
            <a:ext cx="6640045" cy="4424968"/>
          </a:xfrm>
          <a:prstGeom prst="rect">
            <a:avLst/>
          </a:prstGeom>
        </p:spPr>
      </p:pic>
      <p:pic>
        <p:nvPicPr>
          <p:cNvPr id="7" name="图片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0"/>
            <a:ext cx="6651877" cy="4432852"/>
          </a:xfrm>
          <a:prstGeom prst="rect">
            <a:avLst/>
          </a:prstGeom>
        </p:spPr>
      </p:pic>
    </p:spTree>
    <p:extLst>
      <p:ext uri="{BB962C8B-B14F-4D97-AF65-F5344CB8AC3E}">
        <p14:creationId xmlns:p14="http://schemas.microsoft.com/office/powerpoint/2010/main" val="2828507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25" y="1376362"/>
            <a:ext cx="9588638" cy="3495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71791" y="5565345"/>
            <a:ext cx="10545019" cy="6977837"/>
          </a:xfrm>
          <a:prstGeom prst="rect">
            <a:avLst/>
          </a:prstGeom>
        </p:spPr>
      </p:pic>
      <p:pic>
        <p:nvPicPr>
          <p:cNvPr id="9" name="图片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490491" y="985257"/>
            <a:ext cx="3886200" cy="3886200"/>
          </a:xfrm>
          <a:prstGeom prst="rect">
            <a:avLst/>
          </a:prstGeom>
        </p:spPr>
      </p:pic>
      <p:pic>
        <p:nvPicPr>
          <p:cNvPr id="10" name="图片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036248" y="2165141"/>
            <a:ext cx="3772295" cy="2513881"/>
          </a:xfrm>
          <a:prstGeom prst="rect">
            <a:avLst/>
          </a:prstGeom>
        </p:spPr>
      </p:pic>
      <p:sp>
        <p:nvSpPr>
          <p:cNvPr id="12" name="TextBox 11"/>
          <p:cNvSpPr txBox="1"/>
          <p:nvPr/>
        </p:nvSpPr>
        <p:spPr>
          <a:xfrm>
            <a:off x="12874160" y="5314778"/>
            <a:ext cx="9868767" cy="7478970"/>
          </a:xfrm>
          <a:prstGeom prst="rect">
            <a:avLst/>
          </a:prstGeom>
          <a:noFill/>
        </p:spPr>
        <p:txBody>
          <a:bodyPr wrap="square" rtlCol="0">
            <a:spAutoFit/>
          </a:bodyPr>
          <a:lstStyle/>
          <a:p>
            <a:r>
              <a:rPr lang="en-US" altLang="zh-CN" sz="4000" dirty="0">
                <a:latin typeface="方正舒体" panose="02010601030101010101" pitchFamily="2" charset="-122"/>
                <a:ea typeface="方正舒体" panose="02010601030101010101" pitchFamily="2" charset="-122"/>
              </a:rPr>
              <a:t>For Chengdu people, this city is not only a place of shelter, but also a place where they live with their heart. The so-called life, in addition to clothing, food, shelter and transportation, should also contain a small and definite happiness that makes you feel warm</a:t>
            </a:r>
            <a:r>
              <a:rPr lang="en-US" altLang="zh-CN" sz="4000" dirty="0" smtClean="0">
                <a:latin typeface="方正舒体" panose="02010601030101010101" pitchFamily="2" charset="-122"/>
                <a:ea typeface="方正舒体" panose="02010601030101010101" pitchFamily="2" charset="-122"/>
              </a:rPr>
              <a:t>.</a:t>
            </a:r>
            <a:endParaRPr lang="en-US" altLang="zh-CN" sz="4000" dirty="0">
              <a:latin typeface="方正舒体" panose="02010601030101010101" pitchFamily="2" charset="-122"/>
              <a:ea typeface="方正舒体" panose="02010601030101010101" pitchFamily="2" charset="-122"/>
            </a:endParaRPr>
          </a:p>
          <a:p>
            <a:r>
              <a:rPr lang="en-US" altLang="zh-CN" sz="4000" dirty="0">
                <a:latin typeface="方正舒体" panose="02010601030101010101" pitchFamily="2" charset="-122"/>
                <a:ea typeface="方正舒体" panose="02010601030101010101" pitchFamily="2" charset="-122"/>
              </a:rPr>
              <a:t>People's Park Teahouse is such a existence</a:t>
            </a:r>
            <a:r>
              <a:rPr lang="en-US" altLang="zh-CN" sz="4000" dirty="0" smtClean="0">
                <a:latin typeface="方正舒体" panose="02010601030101010101" pitchFamily="2" charset="-122"/>
                <a:ea typeface="方正舒体" panose="02010601030101010101" pitchFamily="2" charset="-122"/>
              </a:rPr>
              <a:t>.</a:t>
            </a:r>
            <a:endParaRPr lang="en-US" altLang="zh-CN" sz="4000" dirty="0">
              <a:latin typeface="方正舒体" panose="02010601030101010101" pitchFamily="2" charset="-122"/>
              <a:ea typeface="方正舒体" panose="02010601030101010101" pitchFamily="2" charset="-122"/>
            </a:endParaRPr>
          </a:p>
          <a:p>
            <a:r>
              <a:rPr lang="en-US" altLang="zh-CN" sz="4000" dirty="0">
                <a:latin typeface="方正舒体" panose="02010601030101010101" pitchFamily="2" charset="-122"/>
                <a:ea typeface="方正舒体" panose="02010601030101010101" pitchFamily="2" charset="-122"/>
              </a:rPr>
              <a:t>It's like a shortcut to escape from reality in ordinary life. Every second here can let you free from the tight constraints.</a:t>
            </a:r>
            <a:endParaRPr lang="en-US" altLang="zh-CN" sz="4000" dirty="0">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68920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733" b="11733"/>
          <a:stretch>
            <a:fillRect/>
          </a:stretch>
        </p:blipFill>
        <p:spPr/>
      </p:pic>
      <p:sp>
        <p:nvSpPr>
          <p:cNvPr id="2" name="TextBox 1"/>
          <p:cNvSpPr txBox="1"/>
          <p:nvPr/>
        </p:nvSpPr>
        <p:spPr>
          <a:xfrm>
            <a:off x="1113185" y="9092669"/>
            <a:ext cx="10674624" cy="3785652"/>
          </a:xfrm>
          <a:prstGeom prst="rect">
            <a:avLst/>
          </a:prstGeom>
          <a:solidFill>
            <a:srgbClr val="F4F3F5">
              <a:alpha val="59000"/>
            </a:srgbClr>
          </a:solidFill>
        </p:spPr>
        <p:txBody>
          <a:bodyPr wrap="square" rtlCol="0">
            <a:spAutoFit/>
          </a:bodyPr>
          <a:lstStyle/>
          <a:p>
            <a:r>
              <a:rPr lang="en-US" sz="6000" b="1" i="1" spc="600" dirty="0">
                <a:solidFill>
                  <a:srgbClr val="000000"/>
                </a:solidFill>
                <a:latin typeface="Palatino Linotype" panose="02040502050505030304" pitchFamily="18" charset="0"/>
                <a:ea typeface="Montserrat" charset="0"/>
                <a:cs typeface="Montserrat" charset="0"/>
              </a:rPr>
              <a:t>After breakfast, visit </a:t>
            </a:r>
            <a:r>
              <a:rPr lang="en-US" sz="6000" b="1" i="1" spc="600" dirty="0" err="1">
                <a:solidFill>
                  <a:srgbClr val="000000"/>
                </a:solidFill>
                <a:latin typeface="Palatino Linotype" panose="02040502050505030304" pitchFamily="18" charset="0"/>
                <a:ea typeface="Montserrat" charset="0"/>
                <a:cs typeface="Montserrat" charset="0"/>
              </a:rPr>
              <a:t>Dujiangyan</a:t>
            </a:r>
            <a:r>
              <a:rPr lang="en-US" sz="6000" b="1" i="1" spc="600" dirty="0">
                <a:solidFill>
                  <a:srgbClr val="000000"/>
                </a:solidFill>
                <a:latin typeface="Palatino Linotype" panose="02040502050505030304" pitchFamily="18" charset="0"/>
                <a:ea typeface="Montserrat" charset="0"/>
                <a:cs typeface="Montserrat" charset="0"/>
              </a:rPr>
              <a:t> </a:t>
            </a:r>
            <a:r>
              <a:rPr lang="en-US" sz="6000" b="1" i="1" spc="600" dirty="0" smtClean="0">
                <a:solidFill>
                  <a:srgbClr val="000000"/>
                </a:solidFill>
                <a:latin typeface="Palatino Linotype" panose="02040502050505030304" pitchFamily="18" charset="0"/>
                <a:ea typeface="Montserrat" charset="0"/>
                <a:cs typeface="Montserrat" charset="0"/>
              </a:rPr>
              <a:t>and </a:t>
            </a:r>
            <a:r>
              <a:rPr lang="en-US" altLang="zh-CN" sz="6000" b="1" i="1" spc="600" dirty="0" smtClean="0">
                <a:solidFill>
                  <a:srgbClr val="000000"/>
                </a:solidFill>
                <a:latin typeface="Palatino Linotype" panose="02040502050505030304" pitchFamily="18" charset="0"/>
                <a:ea typeface="Montserrat" charset="0"/>
                <a:cs typeface="Montserrat" charset="0"/>
              </a:rPr>
              <a:t>transfer to </a:t>
            </a:r>
            <a:r>
              <a:rPr lang="en-US" sz="6000" b="1" i="1" spc="600" dirty="0" smtClean="0">
                <a:solidFill>
                  <a:srgbClr val="000000"/>
                </a:solidFill>
                <a:latin typeface="Palatino Linotype" panose="02040502050505030304" pitchFamily="18" charset="0"/>
                <a:ea typeface="Montserrat" charset="0"/>
                <a:cs typeface="Montserrat" charset="0"/>
              </a:rPr>
              <a:t>Mt</a:t>
            </a:r>
            <a:r>
              <a:rPr lang="en-US" sz="6000" b="1" i="1" spc="600" dirty="0">
                <a:solidFill>
                  <a:srgbClr val="000000"/>
                </a:solidFill>
                <a:latin typeface="Palatino Linotype" panose="02040502050505030304" pitchFamily="18" charset="0"/>
                <a:ea typeface="Montserrat" charset="0"/>
                <a:cs typeface="Montserrat" charset="0"/>
              </a:rPr>
              <a:t>. Qingcheng in the afternoon.</a:t>
            </a:r>
            <a:endParaRPr lang="en-US" sz="8800" b="1" i="1" spc="600" dirty="0">
              <a:solidFill>
                <a:srgbClr val="000000"/>
              </a:solidFill>
              <a:latin typeface="Palatino Linotype" panose="02040502050505030304" pitchFamily="18" charset="0"/>
              <a:ea typeface="Montserrat" charset="0"/>
              <a:cs typeface="Montserrat" charset="0"/>
            </a:endParaRPr>
          </a:p>
        </p:txBody>
      </p:sp>
      <p:sp>
        <p:nvSpPr>
          <p:cNvPr id="9" name="椭圆 8"/>
          <p:cNvSpPr/>
          <p:nvPr/>
        </p:nvSpPr>
        <p:spPr>
          <a:xfrm>
            <a:off x="1311967" y="1421062"/>
            <a:ext cx="3146023" cy="3008376"/>
          </a:xfrm>
          <a:prstGeom prst="ellips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smtClean="0">
                <a:solidFill>
                  <a:srgbClr val="000000"/>
                </a:solidFill>
                <a:latin typeface="Segoe UI" panose="020B0502040204020203" pitchFamily="34" charset="0"/>
                <a:cs typeface="Segoe UI" panose="020B0502040204020203" pitchFamily="34" charset="0"/>
              </a:rPr>
              <a:t>Day3</a:t>
            </a:r>
            <a:endParaRPr lang="zh-CN" altLang="en-US" sz="6600" b="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4001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56" y="2854352"/>
            <a:ext cx="8289235" cy="319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图片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85775" y="1716554"/>
            <a:ext cx="6397410" cy="4798058"/>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65735" y="1716554"/>
            <a:ext cx="7320040" cy="4798058"/>
          </a:xfrm>
          <a:prstGeom prst="rect">
            <a:avLst/>
          </a:prstGeom>
        </p:spPr>
      </p:pic>
      <p:sp>
        <p:nvSpPr>
          <p:cNvPr id="6" name="TextBox 5"/>
          <p:cNvSpPr txBox="1"/>
          <p:nvPr/>
        </p:nvSpPr>
        <p:spPr>
          <a:xfrm>
            <a:off x="1490867" y="7223091"/>
            <a:ext cx="21033397" cy="5640968"/>
          </a:xfrm>
          <a:prstGeom prst="rect">
            <a:avLst/>
          </a:prstGeom>
          <a:noFill/>
        </p:spPr>
        <p:txBody>
          <a:bodyPr wrap="square" rtlCol="0">
            <a:spAutoFit/>
          </a:bodyPr>
          <a:lstStyle/>
          <a:p>
            <a:pPr>
              <a:lnSpc>
                <a:spcPts val="5500"/>
              </a:lnSpc>
            </a:pPr>
            <a:r>
              <a:rPr lang="en-US" altLang="zh-CN" sz="4000" dirty="0" err="1">
                <a:latin typeface="方正舒体" panose="02010601030101010101" pitchFamily="2" charset="-122"/>
                <a:ea typeface="方正舒体" panose="02010601030101010101" pitchFamily="2" charset="-122"/>
              </a:rPr>
              <a:t>Dujiangyan</a:t>
            </a:r>
            <a:r>
              <a:rPr lang="en-US" altLang="zh-CN" sz="4000" dirty="0">
                <a:latin typeface="方正舒体" panose="02010601030101010101" pitchFamily="2" charset="-122"/>
                <a:ea typeface="方正舒体" panose="02010601030101010101" pitchFamily="2" charset="-122"/>
              </a:rPr>
              <a:t>, located in Chengdu and on the </a:t>
            </a:r>
            <a:r>
              <a:rPr lang="en-US" altLang="zh-CN" sz="4000" dirty="0" err="1">
                <a:latin typeface="方正舒体" panose="02010601030101010101" pitchFamily="2" charset="-122"/>
                <a:ea typeface="方正舒体" panose="02010601030101010101" pitchFamily="2" charset="-122"/>
              </a:rPr>
              <a:t>Minjiang</a:t>
            </a:r>
            <a:r>
              <a:rPr lang="en-US" altLang="zh-CN" sz="4000" dirty="0">
                <a:latin typeface="方正舒体" panose="02010601030101010101" pitchFamily="2" charset="-122"/>
                <a:ea typeface="方正舒体" panose="02010601030101010101" pitchFamily="2" charset="-122"/>
              </a:rPr>
              <a:t> River, was built in the late years of King Zhao of Qin Dynasty (about 256-251 B.C.). </a:t>
            </a:r>
            <a:endParaRPr lang="en-US" altLang="zh-CN" sz="4000" dirty="0" smtClean="0">
              <a:latin typeface="方正舒体" panose="02010601030101010101" pitchFamily="2" charset="-122"/>
              <a:ea typeface="方正舒体" panose="02010601030101010101" pitchFamily="2" charset="-122"/>
            </a:endParaRPr>
          </a:p>
          <a:p>
            <a:pPr>
              <a:lnSpc>
                <a:spcPts val="5500"/>
              </a:lnSpc>
            </a:pPr>
            <a:r>
              <a:rPr lang="en-US" altLang="zh-CN" sz="4000" dirty="0" smtClean="0">
                <a:latin typeface="方正舒体" panose="02010601030101010101" pitchFamily="2" charset="-122"/>
                <a:ea typeface="方正舒体" panose="02010601030101010101" pitchFamily="2" charset="-122"/>
              </a:rPr>
              <a:t>It </a:t>
            </a:r>
            <a:r>
              <a:rPr lang="en-US" altLang="zh-CN" sz="4000" dirty="0">
                <a:latin typeface="方正舒体" panose="02010601030101010101" pitchFamily="2" charset="-122"/>
                <a:ea typeface="方正舒体" panose="02010601030101010101" pitchFamily="2" charset="-122"/>
              </a:rPr>
              <a:t>is the only large-scale water conservancy project in the world that is retained and used and characterized by dam-free diversion, while it is also the world cultural heritage and national AAAAA scenic spot, which is the crystallization of the diligence, courage and wisdom of the ancient Chinese working people</a:t>
            </a:r>
            <a:r>
              <a:rPr lang="en-US" altLang="zh-CN" sz="4000" dirty="0" smtClean="0">
                <a:latin typeface="方正舒体" panose="02010601030101010101" pitchFamily="2" charset="-122"/>
                <a:ea typeface="方正舒体" panose="02010601030101010101" pitchFamily="2" charset="-122"/>
              </a:rPr>
              <a:t>.</a:t>
            </a:r>
          </a:p>
          <a:p>
            <a:pPr>
              <a:lnSpc>
                <a:spcPts val="5500"/>
              </a:lnSpc>
            </a:pPr>
            <a:r>
              <a:rPr lang="en-US" altLang="zh-CN" sz="4000" dirty="0">
                <a:latin typeface="方正舒体" panose="02010601030101010101" pitchFamily="2" charset="-122"/>
                <a:ea typeface="方正舒体" panose="02010601030101010101" pitchFamily="2" charset="-122"/>
              </a:rPr>
              <a:t>It has been playing the role of flood control and irrigation for more than two thousand years, making the land of Chengdu plain fertile and known as the "Land of Abundance</a:t>
            </a:r>
            <a:r>
              <a:rPr lang="en-US" altLang="zh-CN" sz="4000" dirty="0" smtClean="0">
                <a:latin typeface="方正舒体" panose="02010601030101010101" pitchFamily="2" charset="-122"/>
                <a:ea typeface="方正舒体" panose="02010601030101010101" pitchFamily="2" charset="-122"/>
              </a:rPr>
              <a:t>".</a:t>
            </a:r>
            <a:endParaRPr lang="en-US" altLang="zh-CN" sz="4000" dirty="0">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14942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375" y="1382311"/>
            <a:ext cx="13397947" cy="1015663"/>
          </a:xfrm>
          <a:prstGeom prst="rect">
            <a:avLst/>
          </a:prstGeom>
          <a:noFill/>
        </p:spPr>
        <p:txBody>
          <a:bodyPr wrap="square" rtlCol="0">
            <a:spAutoFit/>
          </a:bodyPr>
          <a:lstStyle/>
          <a:p>
            <a:pPr algn="r"/>
            <a:r>
              <a:rPr lang="en-US" sz="6000" b="1" i="1" spc="600" dirty="0" smtClean="0">
                <a:solidFill>
                  <a:srgbClr val="000000"/>
                </a:solidFill>
                <a:ea typeface="Montserrat Semi" charset="0"/>
                <a:cs typeface="Segoe UI" panose="020B0502040204020203" pitchFamily="34" charset="0"/>
              </a:rPr>
              <a:t>/</a:t>
            </a:r>
            <a:r>
              <a:rPr lang="zh-CN" altLang="en-US" sz="6000" b="1" i="1" spc="600" dirty="0" smtClean="0">
                <a:solidFill>
                  <a:srgbClr val="000000"/>
                </a:solidFill>
                <a:ea typeface="Montserrat Semi" charset="0"/>
                <a:cs typeface="Segoe UI" panose="020B0502040204020203" pitchFamily="34" charset="0"/>
              </a:rPr>
              <a:t>青</a:t>
            </a:r>
            <a:r>
              <a:rPr lang="zh-CN" altLang="en-US" sz="6000" b="1" i="1" spc="600" dirty="0">
                <a:solidFill>
                  <a:srgbClr val="000000"/>
                </a:solidFill>
                <a:ea typeface="Montserrat Semi" charset="0"/>
                <a:cs typeface="Segoe UI" panose="020B0502040204020203" pitchFamily="34" charset="0"/>
              </a:rPr>
              <a:t>城山 </a:t>
            </a:r>
            <a:r>
              <a:rPr lang="en-US" sz="6000" b="1" i="1" spc="600" dirty="0" smtClean="0">
                <a:solidFill>
                  <a:srgbClr val="000000"/>
                </a:solidFill>
                <a:ea typeface="Montserrat Semi" charset="0"/>
                <a:cs typeface="Segoe UI" panose="020B0502040204020203" pitchFamily="34" charset="0"/>
              </a:rPr>
              <a:t>Mount Qingcheng</a:t>
            </a:r>
            <a:endParaRPr lang="en-US" sz="6000" b="1" i="1" spc="600" dirty="0">
              <a:solidFill>
                <a:srgbClr val="000000"/>
              </a:solidFill>
              <a:ea typeface="Montserrat Semi" charset="0"/>
              <a:cs typeface="Segoe UI" panose="020B0502040204020203" pitchFamily="34" charset="0"/>
            </a:endParaRPr>
          </a:p>
        </p:txBody>
      </p:sp>
      <p:sp>
        <p:nvSpPr>
          <p:cNvPr id="13" name="Rectangle 4"/>
          <p:cNvSpPr/>
          <p:nvPr/>
        </p:nvSpPr>
        <p:spPr>
          <a:xfrm>
            <a:off x="1610140" y="6607403"/>
            <a:ext cx="7623698" cy="22932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165">
              <a:lnSpc>
                <a:spcPts val="5500"/>
              </a:lnSpc>
            </a:pPr>
            <a:r>
              <a:rPr lang="en-US" sz="4000" dirty="0">
                <a:solidFill>
                  <a:schemeClr val="tx1"/>
                </a:solidFill>
                <a:latin typeface="方正舒体" panose="02010601030101010101" pitchFamily="2" charset="-122"/>
                <a:ea typeface="方正舒体" panose="02010601030101010101" pitchFamily="2" charset="-122"/>
              </a:rPr>
              <a:t>Mt. Qingcheng is the birthplace of Taoism, there are many Taoist temples in the mountains. It is known as the Holy Land of Taoism in the world, one of the four famous Taoist mountains in China and one of the five immortal mountains</a:t>
            </a:r>
            <a:r>
              <a:rPr lang="en-US" sz="4000" dirty="0" smtClean="0">
                <a:solidFill>
                  <a:schemeClr val="tx1"/>
                </a:solidFill>
                <a:latin typeface="方正舒体" panose="02010601030101010101" pitchFamily="2" charset="-122"/>
                <a:ea typeface="方正舒体" panose="02010601030101010101" pitchFamily="2" charset="-122"/>
              </a:rPr>
              <a:t>.</a:t>
            </a:r>
            <a:endParaRPr lang="en-US" sz="4000" dirty="0">
              <a:solidFill>
                <a:schemeClr val="tx1"/>
              </a:solidFill>
              <a:latin typeface="方正舒体" panose="02010601030101010101" pitchFamily="2" charset="-122"/>
              <a:ea typeface="方正舒体" panose="02010601030101010101" pitchFamily="2" charset="-122"/>
            </a:endParaRPr>
          </a:p>
          <a:p>
            <a:pPr defTabSz="1828165">
              <a:lnSpc>
                <a:spcPts val="5500"/>
              </a:lnSpc>
            </a:pPr>
            <a:r>
              <a:rPr lang="en-US" sz="4000" dirty="0">
                <a:solidFill>
                  <a:schemeClr val="tx1"/>
                </a:solidFill>
                <a:latin typeface="方正舒体" panose="02010601030101010101" pitchFamily="2" charset="-122"/>
                <a:ea typeface="方正舒体" panose="02010601030101010101" pitchFamily="2" charset="-122"/>
              </a:rPr>
              <a:t>It is divided into front hill and back hill. The peaks are surrounded by undulating trees and lush forests.</a:t>
            </a:r>
            <a:endParaRPr lang="en-US" sz="4000" dirty="0">
              <a:solidFill>
                <a:schemeClr val="tx1"/>
              </a:solidFill>
              <a:latin typeface="方正舒体" panose="02010601030101010101" pitchFamily="2" charset="-122"/>
              <a:ea typeface="方正舒体" panose="02010601030101010101" pitchFamily="2" charset="-122"/>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r="10179" b="3226"/>
          <a:stretch/>
        </p:blipFill>
        <p:spPr>
          <a:xfrm>
            <a:off x="15761357" y="1736023"/>
            <a:ext cx="7311287" cy="10508985"/>
          </a:xfrm>
          <a:prstGeom prst="rect">
            <a:avLst/>
          </a:prstGeom>
        </p:spPr>
      </p:pic>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4938" b="5749"/>
          <a:stretch/>
        </p:blipFill>
        <p:spPr>
          <a:xfrm>
            <a:off x="9004852" y="5546033"/>
            <a:ext cx="6142854" cy="4114801"/>
          </a:xfrm>
          <a:prstGeom prst="rect">
            <a:avLst/>
          </a:prstGeom>
        </p:spPr>
      </p:pic>
    </p:spTree>
    <p:extLst>
      <p:ext uri="{BB962C8B-B14F-4D97-AF65-F5344CB8AC3E}">
        <p14:creationId xmlns:p14="http://schemas.microsoft.com/office/powerpoint/2010/main" val="463017561"/>
      </p:ext>
    </p:extLst>
  </p:cSld>
  <p:clrMapOvr>
    <a:masterClrMapping/>
  </p:clrMapOvr>
</p:sld>
</file>

<file path=ppt/theme/theme1.xml><?xml version="1.0" encoding="utf-8"?>
<a:theme xmlns:a="http://schemas.openxmlformats.org/drawingml/2006/main" name="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800" dirty="0">
            <a:latin typeface="Segoe UI" panose="020B0502040204020203" pitchFamily="34" charset="0"/>
            <a:ea typeface="Lato Light" charset="0"/>
            <a:cs typeface="Segoe UI" panose="020B0502040204020203" pitchFamily="34"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800" dirty="0">
            <a:latin typeface="Segoe UI" panose="020B0502040204020203" pitchFamily="34" charset="0"/>
            <a:ea typeface="Lato Light" charset="0"/>
            <a:cs typeface="Segoe UI" panose="020B0502040204020203" pitchFamily="34"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800" dirty="0">
            <a:latin typeface="Segoe UI" panose="020B0502040204020203" pitchFamily="34" charset="0"/>
            <a:ea typeface="Lato Light" charset="0"/>
            <a:cs typeface="Segoe UI" panose="020B0502040204020203" pitchFamily="34"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Theme">
  <a:themeElements>
    <a:clrScheme name="Ghost 1">
      <a:dk1>
        <a:srgbClr val="7F7F7F"/>
      </a:dk1>
      <a:lt1>
        <a:srgbClr val="FFFFFF"/>
      </a:lt1>
      <a:dk2>
        <a:srgbClr val="000000"/>
      </a:dk2>
      <a:lt2>
        <a:srgbClr val="FFFFFF"/>
      </a:lt2>
      <a:accent1>
        <a:srgbClr val="000000"/>
      </a:accent1>
      <a:accent2>
        <a:srgbClr val="B0B1B3"/>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alpha val="6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32732</TotalTime>
  <Words>834</Words>
  <Application>Microsoft Office PowerPoint</Application>
  <PresentationFormat>自定义</PresentationFormat>
  <Paragraphs>59</Paragraphs>
  <Slides>13</Slides>
  <Notes>0</Notes>
  <HiddenSlides>0</HiddenSlides>
  <MMClips>0</MMClips>
  <ScaleCrop>false</ScaleCrop>
  <HeadingPairs>
    <vt:vector size="4" baseType="variant">
      <vt:variant>
        <vt:lpstr>主题</vt:lpstr>
      </vt:variant>
      <vt:variant>
        <vt:i4>6</vt:i4>
      </vt:variant>
      <vt:variant>
        <vt:lpstr>幻灯片标题</vt:lpstr>
      </vt:variant>
      <vt:variant>
        <vt:i4>13</vt:i4>
      </vt:variant>
    </vt:vector>
  </HeadingPairs>
  <TitlesOfParts>
    <vt:vector size="19" baseType="lpstr">
      <vt:lpstr>Default Theme</vt:lpstr>
      <vt:lpstr>2_Default Theme</vt:lpstr>
      <vt:lpstr>3_Default Theme</vt:lpstr>
      <vt:lpstr>1_Default Theme</vt:lpstr>
      <vt:lpstr>4_Default Theme</vt:lpstr>
      <vt:lpstr>5_Default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https://shop112543288.taobao.com/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奇思素材</dc:title>
  <dc:subject>https://shop112543288.taobao.com/</dc:subject>
  <dc:creator>奇思素材</dc:creator>
  <cp:lastModifiedBy>Lenovo</cp:lastModifiedBy>
  <cp:revision>42</cp:revision>
  <dcterms:created xsi:type="dcterms:W3CDTF">2014-11-12T21:47:38Z</dcterms:created>
  <dcterms:modified xsi:type="dcterms:W3CDTF">2019-09-30T08:50:37Z</dcterms:modified>
  <cp:category>欧美简约PPT</cp:category>
</cp:coreProperties>
</file>